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7" r:id="rId13"/>
    <p:sldId id="293" r:id="rId14"/>
    <p:sldId id="289" r:id="rId15"/>
    <p:sldId id="263" r:id="rId16"/>
    <p:sldId id="267" r:id="rId17"/>
    <p:sldId id="269" r:id="rId18"/>
    <p:sldId id="268" r:id="rId19"/>
    <p:sldId id="270" r:id="rId20"/>
    <p:sldId id="265" r:id="rId21"/>
    <p:sldId id="292" r:id="rId22"/>
    <p:sldId id="29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D530CB-A544-47F0-9F6D-FD17AA5A8CB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D251EB5-1D0F-4BF3-A04D-45B8EB165257}">
      <dgm:prSet phldrT="[Text]"/>
      <dgm:spPr/>
      <dgm:t>
        <a:bodyPr/>
        <a:lstStyle/>
        <a:p>
          <a:r>
            <a:rPr lang="en-GB" dirty="0" smtClean="0"/>
            <a:t>Are there good arguments which justify slavery?</a:t>
          </a:r>
          <a:endParaRPr lang="en-GB" dirty="0"/>
        </a:p>
      </dgm:t>
    </dgm:pt>
    <dgm:pt modelId="{B6A60CE5-E2FD-4072-9D96-5234E2462696}" type="parTrans" cxnId="{25AA2AA1-1968-40D3-B4A1-A5DA1DD80378}">
      <dgm:prSet/>
      <dgm:spPr/>
      <dgm:t>
        <a:bodyPr/>
        <a:lstStyle/>
        <a:p>
          <a:endParaRPr lang="en-GB"/>
        </a:p>
      </dgm:t>
    </dgm:pt>
    <dgm:pt modelId="{C3FD1503-5D2D-4535-88B3-DC24656BB12D}" type="sibTrans" cxnId="{25AA2AA1-1968-40D3-B4A1-A5DA1DD80378}">
      <dgm:prSet/>
      <dgm:spPr/>
      <dgm:t>
        <a:bodyPr/>
        <a:lstStyle/>
        <a:p>
          <a:endParaRPr lang="en-GB"/>
        </a:p>
      </dgm:t>
    </dgm:pt>
    <dgm:pt modelId="{D68987ED-A8B6-4B74-8FD3-40725FADB71A}">
      <dgm:prSet phldrT="[Text]"/>
      <dgm:spPr/>
      <dgm:t>
        <a:bodyPr/>
        <a:lstStyle/>
        <a:p>
          <a:r>
            <a:rPr lang="en-GB" dirty="0" smtClean="0"/>
            <a:t>Do the rich and powerful continue to oppose abolitionism anyway?</a:t>
          </a:r>
          <a:endParaRPr lang="en-GB" dirty="0"/>
        </a:p>
      </dgm:t>
    </dgm:pt>
    <dgm:pt modelId="{9D82ED1C-96E8-4525-81A4-2607548E230A}" type="parTrans" cxnId="{DB0E62B9-2270-479A-A32E-630AA618C076}">
      <dgm:prSet/>
      <dgm:spPr/>
      <dgm:t>
        <a:bodyPr/>
        <a:lstStyle/>
        <a:p>
          <a:endParaRPr lang="en-GB"/>
        </a:p>
      </dgm:t>
    </dgm:pt>
    <dgm:pt modelId="{7F56B20A-BC39-4E97-A881-783049BD99FA}" type="sibTrans" cxnId="{DB0E62B9-2270-479A-A32E-630AA618C076}">
      <dgm:prSet/>
      <dgm:spPr/>
      <dgm:t>
        <a:bodyPr/>
        <a:lstStyle/>
        <a:p>
          <a:endParaRPr lang="en-GB"/>
        </a:p>
      </dgm:t>
    </dgm:pt>
    <dgm:pt modelId="{936DDA1C-18E5-41AB-9542-7925EEB3B398}">
      <dgm:prSet phldrT="[Text]"/>
      <dgm:spPr/>
      <dgm:t>
        <a:bodyPr/>
        <a:lstStyle/>
        <a:p>
          <a:r>
            <a:rPr lang="en-GB" dirty="0" smtClean="0"/>
            <a:t>Good. We can abolish slavery.</a:t>
          </a:r>
          <a:endParaRPr lang="en-GB" dirty="0"/>
        </a:p>
      </dgm:t>
    </dgm:pt>
    <dgm:pt modelId="{461EFA6C-3D4F-493C-A195-A4B3BECC5985}" type="parTrans" cxnId="{67390249-05D9-4B35-AC7B-9CB49219CCCD}">
      <dgm:prSet/>
      <dgm:spPr/>
      <dgm:t>
        <a:bodyPr/>
        <a:lstStyle/>
        <a:p>
          <a:endParaRPr lang="en-GB"/>
        </a:p>
      </dgm:t>
    </dgm:pt>
    <dgm:pt modelId="{B18B521C-A827-4E41-92A4-79FB7E23E4C8}" type="sibTrans" cxnId="{67390249-05D9-4B35-AC7B-9CB49219CCCD}">
      <dgm:prSet/>
      <dgm:spPr/>
      <dgm:t>
        <a:bodyPr/>
        <a:lstStyle/>
        <a:p>
          <a:endParaRPr lang="en-GB"/>
        </a:p>
      </dgm:t>
    </dgm:pt>
    <dgm:pt modelId="{C1779AF8-AA64-4A0C-9515-6BD779302717}">
      <dgm:prSet phldrT="[Text]"/>
      <dgm:spPr/>
      <dgm:t>
        <a:bodyPr/>
        <a:lstStyle/>
        <a:p>
          <a:r>
            <a:rPr lang="en-GB" dirty="0" smtClean="0"/>
            <a:t>We </a:t>
          </a:r>
          <a:r>
            <a:rPr lang="en-GB" dirty="0" smtClean="0">
              <a:solidFill>
                <a:srgbClr val="FF0000"/>
              </a:solidFill>
            </a:rPr>
            <a:t>keep arguing and campaigning</a:t>
          </a:r>
          <a:r>
            <a:rPr lang="en-GB" dirty="0" smtClean="0"/>
            <a:t>. They don’t have a good argument.</a:t>
          </a:r>
          <a:endParaRPr lang="en-GB" dirty="0"/>
        </a:p>
      </dgm:t>
    </dgm:pt>
    <dgm:pt modelId="{C6AF81F5-4744-46BE-8C05-1ABFB8EA705D}" type="parTrans" cxnId="{57CABD50-2610-4B6D-92AA-38A428A9BA44}">
      <dgm:prSet/>
      <dgm:spPr/>
      <dgm:t>
        <a:bodyPr/>
        <a:lstStyle/>
        <a:p>
          <a:endParaRPr lang="en-GB"/>
        </a:p>
      </dgm:t>
    </dgm:pt>
    <dgm:pt modelId="{CF68A7E0-7C43-400C-B96F-719C8952E704}" type="sibTrans" cxnId="{57CABD50-2610-4B6D-92AA-38A428A9BA44}">
      <dgm:prSet/>
      <dgm:spPr/>
      <dgm:t>
        <a:bodyPr/>
        <a:lstStyle/>
        <a:p>
          <a:endParaRPr lang="en-GB"/>
        </a:p>
      </dgm:t>
    </dgm:pt>
    <dgm:pt modelId="{1DF5B1DB-BB6B-42CB-996D-839F212B1574}">
      <dgm:prSet phldrT="[Text]"/>
      <dgm:spPr/>
      <dgm:t>
        <a:bodyPr/>
        <a:lstStyle/>
        <a:p>
          <a:r>
            <a:rPr lang="en-GB" dirty="0" smtClean="0"/>
            <a:t>We can reject the abolitionists, and can continue using slaves.</a:t>
          </a:r>
          <a:endParaRPr lang="en-GB" dirty="0"/>
        </a:p>
      </dgm:t>
    </dgm:pt>
    <dgm:pt modelId="{0554225D-B9E9-493A-942E-2356A5BCF663}" type="parTrans" cxnId="{851035B7-41BD-464C-9462-55A2DA097784}">
      <dgm:prSet/>
      <dgm:spPr/>
      <dgm:t>
        <a:bodyPr/>
        <a:lstStyle/>
        <a:p>
          <a:endParaRPr lang="en-GB"/>
        </a:p>
      </dgm:t>
    </dgm:pt>
    <dgm:pt modelId="{F14FBFEF-0FBD-4831-84E3-170B41F5B3E8}" type="sibTrans" cxnId="{851035B7-41BD-464C-9462-55A2DA097784}">
      <dgm:prSet/>
      <dgm:spPr/>
      <dgm:t>
        <a:bodyPr/>
        <a:lstStyle/>
        <a:p>
          <a:endParaRPr lang="en-GB"/>
        </a:p>
      </dgm:t>
    </dgm:pt>
    <dgm:pt modelId="{8024D624-97AD-45D7-912E-290D99804FBB}" type="pres">
      <dgm:prSet presAssocID="{08D530CB-A544-47F0-9F6D-FD17AA5A8CB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56CBA0F-67DE-4ED7-88EF-326C5F286444}" type="pres">
      <dgm:prSet presAssocID="{9D251EB5-1D0F-4BF3-A04D-45B8EB165257}" presName="hierRoot1" presStyleCnt="0"/>
      <dgm:spPr/>
    </dgm:pt>
    <dgm:pt modelId="{C17F78AA-2A62-468D-9D1F-625688BEB1C3}" type="pres">
      <dgm:prSet presAssocID="{9D251EB5-1D0F-4BF3-A04D-45B8EB165257}" presName="composite" presStyleCnt="0"/>
      <dgm:spPr/>
    </dgm:pt>
    <dgm:pt modelId="{EBC978EB-281A-4915-8E83-57EEC8DA0696}" type="pres">
      <dgm:prSet presAssocID="{9D251EB5-1D0F-4BF3-A04D-45B8EB165257}" presName="background" presStyleLbl="node0" presStyleIdx="0" presStyleCnt="1"/>
      <dgm:spPr/>
    </dgm:pt>
    <dgm:pt modelId="{12C5DD15-E8F5-413B-96FE-8C9A3DA79F1A}" type="pres">
      <dgm:prSet presAssocID="{9D251EB5-1D0F-4BF3-A04D-45B8EB165257}" presName="text" presStyleLbl="fgAcc0" presStyleIdx="0" presStyleCnt="1" custLinFactNeighborX="-99649" custLinFactNeighborY="-298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07604A-8C3B-4C15-A9FA-6A2371A769EE}" type="pres">
      <dgm:prSet presAssocID="{9D251EB5-1D0F-4BF3-A04D-45B8EB165257}" presName="hierChild2" presStyleCnt="0"/>
      <dgm:spPr/>
    </dgm:pt>
    <dgm:pt modelId="{18140096-7EE6-4289-BC99-DC07FA1A7909}" type="pres">
      <dgm:prSet presAssocID="{9D82ED1C-96E8-4525-81A4-2607548E230A}" presName="Name10" presStyleLbl="parChTrans1D2" presStyleIdx="0" presStyleCnt="2"/>
      <dgm:spPr/>
      <dgm:t>
        <a:bodyPr/>
        <a:lstStyle/>
        <a:p>
          <a:endParaRPr lang="en-GB"/>
        </a:p>
      </dgm:t>
    </dgm:pt>
    <dgm:pt modelId="{C64DD420-2281-4483-AC3C-D765623B70D5}" type="pres">
      <dgm:prSet presAssocID="{D68987ED-A8B6-4B74-8FD3-40725FADB71A}" presName="hierRoot2" presStyleCnt="0"/>
      <dgm:spPr/>
    </dgm:pt>
    <dgm:pt modelId="{55E36DD7-AE33-43C2-BC43-6321A6DD06C3}" type="pres">
      <dgm:prSet presAssocID="{D68987ED-A8B6-4B74-8FD3-40725FADB71A}" presName="composite2" presStyleCnt="0"/>
      <dgm:spPr/>
    </dgm:pt>
    <dgm:pt modelId="{2F0FABFB-76A9-45EE-B2C6-EE3B2628649F}" type="pres">
      <dgm:prSet presAssocID="{D68987ED-A8B6-4B74-8FD3-40725FADB71A}" presName="background2" presStyleLbl="node2" presStyleIdx="0" presStyleCnt="2"/>
      <dgm:spPr/>
    </dgm:pt>
    <dgm:pt modelId="{D8243B71-C16B-4809-8BAC-D905319EA64C}" type="pres">
      <dgm:prSet presAssocID="{D68987ED-A8B6-4B74-8FD3-40725FADB71A}" presName="text2" presStyleLbl="fgAcc2" presStyleIdx="0" presStyleCnt="2" custLinFactNeighborX="-88562" custLinFactNeighborY="-150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54480DE-8F04-42F2-9430-26D8EFD00AE3}" type="pres">
      <dgm:prSet presAssocID="{D68987ED-A8B6-4B74-8FD3-40725FADB71A}" presName="hierChild3" presStyleCnt="0"/>
      <dgm:spPr/>
    </dgm:pt>
    <dgm:pt modelId="{93B3D454-F8DE-4BF2-8F17-25F2683B2D1D}" type="pres">
      <dgm:prSet presAssocID="{461EFA6C-3D4F-493C-A195-A4B3BECC5985}" presName="Name17" presStyleLbl="parChTrans1D3" presStyleIdx="0" presStyleCnt="2"/>
      <dgm:spPr/>
      <dgm:t>
        <a:bodyPr/>
        <a:lstStyle/>
        <a:p>
          <a:endParaRPr lang="en-GB"/>
        </a:p>
      </dgm:t>
    </dgm:pt>
    <dgm:pt modelId="{0D0EFC56-B137-4F2A-8061-39597EB9FE4D}" type="pres">
      <dgm:prSet presAssocID="{936DDA1C-18E5-41AB-9542-7925EEB3B398}" presName="hierRoot3" presStyleCnt="0"/>
      <dgm:spPr/>
    </dgm:pt>
    <dgm:pt modelId="{C07B56D0-1533-4A1C-876C-67697B68E038}" type="pres">
      <dgm:prSet presAssocID="{936DDA1C-18E5-41AB-9542-7925EEB3B398}" presName="composite3" presStyleCnt="0"/>
      <dgm:spPr/>
    </dgm:pt>
    <dgm:pt modelId="{B522F792-B809-404F-92CB-E90BB85A4755}" type="pres">
      <dgm:prSet presAssocID="{936DDA1C-18E5-41AB-9542-7925EEB3B398}" presName="background3" presStyleLbl="node3" presStyleIdx="0" presStyleCnt="2"/>
      <dgm:spPr/>
    </dgm:pt>
    <dgm:pt modelId="{D4404216-5959-4462-907A-25C65FBE7F85}" type="pres">
      <dgm:prSet presAssocID="{936DDA1C-18E5-41AB-9542-7925EEB3B398}" presName="text3" presStyleLbl="fgAcc3" presStyleIdx="0" presStyleCnt="2" custLinFactNeighborX="-71119" custLinFactNeighborY="398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3E0FBF6-C90D-461F-998D-E0BEE9B0F4B1}" type="pres">
      <dgm:prSet presAssocID="{936DDA1C-18E5-41AB-9542-7925EEB3B398}" presName="hierChild4" presStyleCnt="0"/>
      <dgm:spPr/>
    </dgm:pt>
    <dgm:pt modelId="{F843F775-D6D5-4D31-99B2-53CF5740CF74}" type="pres">
      <dgm:prSet presAssocID="{C6AF81F5-4744-46BE-8C05-1ABFB8EA705D}" presName="Name17" presStyleLbl="parChTrans1D3" presStyleIdx="1" presStyleCnt="2"/>
      <dgm:spPr/>
      <dgm:t>
        <a:bodyPr/>
        <a:lstStyle/>
        <a:p>
          <a:endParaRPr lang="en-GB"/>
        </a:p>
      </dgm:t>
    </dgm:pt>
    <dgm:pt modelId="{C7BE6A02-409A-4D5B-8AAE-1A901350F278}" type="pres">
      <dgm:prSet presAssocID="{C1779AF8-AA64-4A0C-9515-6BD779302717}" presName="hierRoot3" presStyleCnt="0"/>
      <dgm:spPr/>
    </dgm:pt>
    <dgm:pt modelId="{37C3C435-E8BF-460B-BCD4-C36FFD09D281}" type="pres">
      <dgm:prSet presAssocID="{C1779AF8-AA64-4A0C-9515-6BD779302717}" presName="composite3" presStyleCnt="0"/>
      <dgm:spPr/>
    </dgm:pt>
    <dgm:pt modelId="{03AC788B-D375-405F-AB2D-77EBD9DEA008}" type="pres">
      <dgm:prSet presAssocID="{C1779AF8-AA64-4A0C-9515-6BD779302717}" presName="background3" presStyleLbl="node3" presStyleIdx="1" presStyleCnt="2"/>
      <dgm:spPr/>
    </dgm:pt>
    <dgm:pt modelId="{68D26A57-363E-42CE-A48B-A7027FEFD9BB}" type="pres">
      <dgm:prSet presAssocID="{C1779AF8-AA64-4A0C-9515-6BD779302717}" presName="text3" presStyleLbl="fgAcc3" presStyleIdx="1" presStyleCnt="2" custLinFactNeighborX="-40502" custLinFactNeighborY="-288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7D54925-87BC-45C6-9457-04B0903F09B2}" type="pres">
      <dgm:prSet presAssocID="{C1779AF8-AA64-4A0C-9515-6BD779302717}" presName="hierChild4" presStyleCnt="0"/>
      <dgm:spPr/>
    </dgm:pt>
    <dgm:pt modelId="{35193EF4-7A47-4CE0-9F50-C060A3105300}" type="pres">
      <dgm:prSet presAssocID="{0554225D-B9E9-493A-942E-2356A5BCF663}" presName="Name10" presStyleLbl="parChTrans1D2" presStyleIdx="1" presStyleCnt="2"/>
      <dgm:spPr/>
      <dgm:t>
        <a:bodyPr/>
        <a:lstStyle/>
        <a:p>
          <a:endParaRPr lang="en-GB"/>
        </a:p>
      </dgm:t>
    </dgm:pt>
    <dgm:pt modelId="{343B791C-790E-4245-9264-7F4EB7A9E352}" type="pres">
      <dgm:prSet presAssocID="{1DF5B1DB-BB6B-42CB-996D-839F212B1574}" presName="hierRoot2" presStyleCnt="0"/>
      <dgm:spPr/>
    </dgm:pt>
    <dgm:pt modelId="{41211AC7-8F0F-4014-B74E-06403BABE2D8}" type="pres">
      <dgm:prSet presAssocID="{1DF5B1DB-BB6B-42CB-996D-839F212B1574}" presName="composite2" presStyleCnt="0"/>
      <dgm:spPr/>
    </dgm:pt>
    <dgm:pt modelId="{381EB7E9-1CDF-41C8-A1E6-E8977D201C79}" type="pres">
      <dgm:prSet presAssocID="{1DF5B1DB-BB6B-42CB-996D-839F212B1574}" presName="background2" presStyleLbl="node2" presStyleIdx="1" presStyleCnt="2"/>
      <dgm:spPr/>
    </dgm:pt>
    <dgm:pt modelId="{A01AC53C-8AD4-4A10-8AA6-BBD82DF8D28E}" type="pres">
      <dgm:prSet presAssocID="{1DF5B1DB-BB6B-42CB-996D-839F212B1574}" presName="text2" presStyleLbl="fgAcc2" presStyleIdx="1" presStyleCnt="2" custLinFactNeighborX="-1176" custLinFactNeighborY="-150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1E496B1-7460-4035-83D7-48B2B069DEBC}" type="pres">
      <dgm:prSet presAssocID="{1DF5B1DB-BB6B-42CB-996D-839F212B1574}" presName="hierChild3" presStyleCnt="0"/>
      <dgm:spPr/>
    </dgm:pt>
  </dgm:ptLst>
  <dgm:cxnLst>
    <dgm:cxn modelId="{FB1E37B9-1F18-466F-9C59-8058E093D2C5}" type="presOf" srcId="{1DF5B1DB-BB6B-42CB-996D-839F212B1574}" destId="{A01AC53C-8AD4-4A10-8AA6-BBD82DF8D28E}" srcOrd="0" destOrd="0" presId="urn:microsoft.com/office/officeart/2005/8/layout/hierarchy1"/>
    <dgm:cxn modelId="{25AFA17E-4A0C-48BB-866D-BEBFCE3750EE}" type="presOf" srcId="{C1779AF8-AA64-4A0C-9515-6BD779302717}" destId="{68D26A57-363E-42CE-A48B-A7027FEFD9BB}" srcOrd="0" destOrd="0" presId="urn:microsoft.com/office/officeart/2005/8/layout/hierarchy1"/>
    <dgm:cxn modelId="{DB0E62B9-2270-479A-A32E-630AA618C076}" srcId="{9D251EB5-1D0F-4BF3-A04D-45B8EB165257}" destId="{D68987ED-A8B6-4B74-8FD3-40725FADB71A}" srcOrd="0" destOrd="0" parTransId="{9D82ED1C-96E8-4525-81A4-2607548E230A}" sibTransId="{7F56B20A-BC39-4E97-A881-783049BD99FA}"/>
    <dgm:cxn modelId="{C1F73122-EBDC-4EE4-94A9-DE77250BC92B}" type="presOf" srcId="{08D530CB-A544-47F0-9F6D-FD17AA5A8CB8}" destId="{8024D624-97AD-45D7-912E-290D99804FBB}" srcOrd="0" destOrd="0" presId="urn:microsoft.com/office/officeart/2005/8/layout/hierarchy1"/>
    <dgm:cxn modelId="{3A1408D4-F3A6-4827-8331-34EB717B29EF}" type="presOf" srcId="{936DDA1C-18E5-41AB-9542-7925EEB3B398}" destId="{D4404216-5959-4462-907A-25C65FBE7F85}" srcOrd="0" destOrd="0" presId="urn:microsoft.com/office/officeart/2005/8/layout/hierarchy1"/>
    <dgm:cxn modelId="{9B074BD3-74C4-484B-81E5-26712B4854C2}" type="presOf" srcId="{D68987ED-A8B6-4B74-8FD3-40725FADB71A}" destId="{D8243B71-C16B-4809-8BAC-D905319EA64C}" srcOrd="0" destOrd="0" presId="urn:microsoft.com/office/officeart/2005/8/layout/hierarchy1"/>
    <dgm:cxn modelId="{851035B7-41BD-464C-9462-55A2DA097784}" srcId="{9D251EB5-1D0F-4BF3-A04D-45B8EB165257}" destId="{1DF5B1DB-BB6B-42CB-996D-839F212B1574}" srcOrd="1" destOrd="0" parTransId="{0554225D-B9E9-493A-942E-2356A5BCF663}" sibTransId="{F14FBFEF-0FBD-4831-84E3-170B41F5B3E8}"/>
    <dgm:cxn modelId="{8BBEDC10-F24E-4463-9DD9-021B65D73F8B}" type="presOf" srcId="{461EFA6C-3D4F-493C-A195-A4B3BECC5985}" destId="{93B3D454-F8DE-4BF2-8F17-25F2683B2D1D}" srcOrd="0" destOrd="0" presId="urn:microsoft.com/office/officeart/2005/8/layout/hierarchy1"/>
    <dgm:cxn modelId="{25AA2AA1-1968-40D3-B4A1-A5DA1DD80378}" srcId="{08D530CB-A544-47F0-9F6D-FD17AA5A8CB8}" destId="{9D251EB5-1D0F-4BF3-A04D-45B8EB165257}" srcOrd="0" destOrd="0" parTransId="{B6A60CE5-E2FD-4072-9D96-5234E2462696}" sibTransId="{C3FD1503-5D2D-4535-88B3-DC24656BB12D}"/>
    <dgm:cxn modelId="{67390249-05D9-4B35-AC7B-9CB49219CCCD}" srcId="{D68987ED-A8B6-4B74-8FD3-40725FADB71A}" destId="{936DDA1C-18E5-41AB-9542-7925EEB3B398}" srcOrd="0" destOrd="0" parTransId="{461EFA6C-3D4F-493C-A195-A4B3BECC5985}" sibTransId="{B18B521C-A827-4E41-92A4-79FB7E23E4C8}"/>
    <dgm:cxn modelId="{82CBACDF-837E-4E2A-968F-BF9A047DA311}" type="presOf" srcId="{0554225D-B9E9-493A-942E-2356A5BCF663}" destId="{35193EF4-7A47-4CE0-9F50-C060A3105300}" srcOrd="0" destOrd="0" presId="urn:microsoft.com/office/officeart/2005/8/layout/hierarchy1"/>
    <dgm:cxn modelId="{57CABD50-2610-4B6D-92AA-38A428A9BA44}" srcId="{D68987ED-A8B6-4B74-8FD3-40725FADB71A}" destId="{C1779AF8-AA64-4A0C-9515-6BD779302717}" srcOrd="1" destOrd="0" parTransId="{C6AF81F5-4744-46BE-8C05-1ABFB8EA705D}" sibTransId="{CF68A7E0-7C43-400C-B96F-719C8952E704}"/>
    <dgm:cxn modelId="{9BDA5449-639F-480A-A29D-12E232335A75}" type="presOf" srcId="{9D251EB5-1D0F-4BF3-A04D-45B8EB165257}" destId="{12C5DD15-E8F5-413B-96FE-8C9A3DA79F1A}" srcOrd="0" destOrd="0" presId="urn:microsoft.com/office/officeart/2005/8/layout/hierarchy1"/>
    <dgm:cxn modelId="{09581736-0920-410B-A01D-130A2B5C66D6}" type="presOf" srcId="{9D82ED1C-96E8-4525-81A4-2607548E230A}" destId="{18140096-7EE6-4289-BC99-DC07FA1A7909}" srcOrd="0" destOrd="0" presId="urn:microsoft.com/office/officeart/2005/8/layout/hierarchy1"/>
    <dgm:cxn modelId="{70772C29-B6F0-486E-89D9-1AE99B0418AF}" type="presOf" srcId="{C6AF81F5-4744-46BE-8C05-1ABFB8EA705D}" destId="{F843F775-D6D5-4D31-99B2-53CF5740CF74}" srcOrd="0" destOrd="0" presId="urn:microsoft.com/office/officeart/2005/8/layout/hierarchy1"/>
    <dgm:cxn modelId="{0A86E6D7-27F4-49F3-8DA8-20EE6C38C726}" type="presParOf" srcId="{8024D624-97AD-45D7-912E-290D99804FBB}" destId="{D56CBA0F-67DE-4ED7-88EF-326C5F286444}" srcOrd="0" destOrd="0" presId="urn:microsoft.com/office/officeart/2005/8/layout/hierarchy1"/>
    <dgm:cxn modelId="{E24FB634-A256-4A2F-B3E2-6C153F2B6ECD}" type="presParOf" srcId="{D56CBA0F-67DE-4ED7-88EF-326C5F286444}" destId="{C17F78AA-2A62-468D-9D1F-625688BEB1C3}" srcOrd="0" destOrd="0" presId="urn:microsoft.com/office/officeart/2005/8/layout/hierarchy1"/>
    <dgm:cxn modelId="{636F127F-9559-4C7B-8425-991CCBF84BB1}" type="presParOf" srcId="{C17F78AA-2A62-468D-9D1F-625688BEB1C3}" destId="{EBC978EB-281A-4915-8E83-57EEC8DA0696}" srcOrd="0" destOrd="0" presId="urn:microsoft.com/office/officeart/2005/8/layout/hierarchy1"/>
    <dgm:cxn modelId="{1AB51487-FBFF-46ED-8BA8-81B825C86D46}" type="presParOf" srcId="{C17F78AA-2A62-468D-9D1F-625688BEB1C3}" destId="{12C5DD15-E8F5-413B-96FE-8C9A3DA79F1A}" srcOrd="1" destOrd="0" presId="urn:microsoft.com/office/officeart/2005/8/layout/hierarchy1"/>
    <dgm:cxn modelId="{7E860A79-36B0-4D82-A121-EBA0969A2C29}" type="presParOf" srcId="{D56CBA0F-67DE-4ED7-88EF-326C5F286444}" destId="{7807604A-8C3B-4C15-A9FA-6A2371A769EE}" srcOrd="1" destOrd="0" presId="urn:microsoft.com/office/officeart/2005/8/layout/hierarchy1"/>
    <dgm:cxn modelId="{821D28C8-0F2E-426B-9CC2-456A28D214A2}" type="presParOf" srcId="{7807604A-8C3B-4C15-A9FA-6A2371A769EE}" destId="{18140096-7EE6-4289-BC99-DC07FA1A7909}" srcOrd="0" destOrd="0" presId="urn:microsoft.com/office/officeart/2005/8/layout/hierarchy1"/>
    <dgm:cxn modelId="{DB2844B2-6BAE-4283-A8B1-41062C12A422}" type="presParOf" srcId="{7807604A-8C3B-4C15-A9FA-6A2371A769EE}" destId="{C64DD420-2281-4483-AC3C-D765623B70D5}" srcOrd="1" destOrd="0" presId="urn:microsoft.com/office/officeart/2005/8/layout/hierarchy1"/>
    <dgm:cxn modelId="{46B55248-0FE6-4745-83AF-685365F9CDC9}" type="presParOf" srcId="{C64DD420-2281-4483-AC3C-D765623B70D5}" destId="{55E36DD7-AE33-43C2-BC43-6321A6DD06C3}" srcOrd="0" destOrd="0" presId="urn:microsoft.com/office/officeart/2005/8/layout/hierarchy1"/>
    <dgm:cxn modelId="{81A7DD8A-0522-4B2B-A73F-42C5B62BDE05}" type="presParOf" srcId="{55E36DD7-AE33-43C2-BC43-6321A6DD06C3}" destId="{2F0FABFB-76A9-45EE-B2C6-EE3B2628649F}" srcOrd="0" destOrd="0" presId="urn:microsoft.com/office/officeart/2005/8/layout/hierarchy1"/>
    <dgm:cxn modelId="{0BC8176B-E7D5-4E3D-9836-237782F45918}" type="presParOf" srcId="{55E36DD7-AE33-43C2-BC43-6321A6DD06C3}" destId="{D8243B71-C16B-4809-8BAC-D905319EA64C}" srcOrd="1" destOrd="0" presId="urn:microsoft.com/office/officeart/2005/8/layout/hierarchy1"/>
    <dgm:cxn modelId="{E02B73B8-5F44-4AC3-B1E5-886CBD22325E}" type="presParOf" srcId="{C64DD420-2281-4483-AC3C-D765623B70D5}" destId="{054480DE-8F04-42F2-9430-26D8EFD00AE3}" srcOrd="1" destOrd="0" presId="urn:microsoft.com/office/officeart/2005/8/layout/hierarchy1"/>
    <dgm:cxn modelId="{BEB44013-7F09-4078-A863-ABC2E28F040F}" type="presParOf" srcId="{054480DE-8F04-42F2-9430-26D8EFD00AE3}" destId="{93B3D454-F8DE-4BF2-8F17-25F2683B2D1D}" srcOrd="0" destOrd="0" presId="urn:microsoft.com/office/officeart/2005/8/layout/hierarchy1"/>
    <dgm:cxn modelId="{575EE556-D6D0-4EA3-BFD0-C883694F6592}" type="presParOf" srcId="{054480DE-8F04-42F2-9430-26D8EFD00AE3}" destId="{0D0EFC56-B137-4F2A-8061-39597EB9FE4D}" srcOrd="1" destOrd="0" presId="urn:microsoft.com/office/officeart/2005/8/layout/hierarchy1"/>
    <dgm:cxn modelId="{64828F33-D26F-4C7F-AA51-99926186882E}" type="presParOf" srcId="{0D0EFC56-B137-4F2A-8061-39597EB9FE4D}" destId="{C07B56D0-1533-4A1C-876C-67697B68E038}" srcOrd="0" destOrd="0" presId="urn:microsoft.com/office/officeart/2005/8/layout/hierarchy1"/>
    <dgm:cxn modelId="{AC5FF1D0-9FDF-4CEF-B6BB-2E6173BE08C8}" type="presParOf" srcId="{C07B56D0-1533-4A1C-876C-67697B68E038}" destId="{B522F792-B809-404F-92CB-E90BB85A4755}" srcOrd="0" destOrd="0" presId="urn:microsoft.com/office/officeart/2005/8/layout/hierarchy1"/>
    <dgm:cxn modelId="{23FE27FA-D126-4DFE-BF4C-E9FD4EBA94A6}" type="presParOf" srcId="{C07B56D0-1533-4A1C-876C-67697B68E038}" destId="{D4404216-5959-4462-907A-25C65FBE7F85}" srcOrd="1" destOrd="0" presId="urn:microsoft.com/office/officeart/2005/8/layout/hierarchy1"/>
    <dgm:cxn modelId="{E15132B7-7E21-4E65-8A24-21811885247D}" type="presParOf" srcId="{0D0EFC56-B137-4F2A-8061-39597EB9FE4D}" destId="{B3E0FBF6-C90D-461F-998D-E0BEE9B0F4B1}" srcOrd="1" destOrd="0" presId="urn:microsoft.com/office/officeart/2005/8/layout/hierarchy1"/>
    <dgm:cxn modelId="{3E85FB0D-E22D-467C-9764-3E84DD484481}" type="presParOf" srcId="{054480DE-8F04-42F2-9430-26D8EFD00AE3}" destId="{F843F775-D6D5-4D31-99B2-53CF5740CF74}" srcOrd="2" destOrd="0" presId="urn:microsoft.com/office/officeart/2005/8/layout/hierarchy1"/>
    <dgm:cxn modelId="{4EA20E93-F7D6-4E5A-90E5-09B89C07B03C}" type="presParOf" srcId="{054480DE-8F04-42F2-9430-26D8EFD00AE3}" destId="{C7BE6A02-409A-4D5B-8AAE-1A901350F278}" srcOrd="3" destOrd="0" presId="urn:microsoft.com/office/officeart/2005/8/layout/hierarchy1"/>
    <dgm:cxn modelId="{C90C57E6-1E0F-445A-8BD7-162EDA794644}" type="presParOf" srcId="{C7BE6A02-409A-4D5B-8AAE-1A901350F278}" destId="{37C3C435-E8BF-460B-BCD4-C36FFD09D281}" srcOrd="0" destOrd="0" presId="urn:microsoft.com/office/officeart/2005/8/layout/hierarchy1"/>
    <dgm:cxn modelId="{627EBABE-81BD-4C3D-A706-7DC89106387F}" type="presParOf" srcId="{37C3C435-E8BF-460B-BCD4-C36FFD09D281}" destId="{03AC788B-D375-405F-AB2D-77EBD9DEA008}" srcOrd="0" destOrd="0" presId="urn:microsoft.com/office/officeart/2005/8/layout/hierarchy1"/>
    <dgm:cxn modelId="{5702570D-2AAB-4476-A3F4-BA8A60764871}" type="presParOf" srcId="{37C3C435-E8BF-460B-BCD4-C36FFD09D281}" destId="{68D26A57-363E-42CE-A48B-A7027FEFD9BB}" srcOrd="1" destOrd="0" presId="urn:microsoft.com/office/officeart/2005/8/layout/hierarchy1"/>
    <dgm:cxn modelId="{76B03F5E-A0CA-40F3-9DC5-C8F14B2B1DB5}" type="presParOf" srcId="{C7BE6A02-409A-4D5B-8AAE-1A901350F278}" destId="{87D54925-87BC-45C6-9457-04B0903F09B2}" srcOrd="1" destOrd="0" presId="urn:microsoft.com/office/officeart/2005/8/layout/hierarchy1"/>
    <dgm:cxn modelId="{4CAB70A7-5F14-4AFF-A5EB-8AAD60831229}" type="presParOf" srcId="{7807604A-8C3B-4C15-A9FA-6A2371A769EE}" destId="{35193EF4-7A47-4CE0-9F50-C060A3105300}" srcOrd="2" destOrd="0" presId="urn:microsoft.com/office/officeart/2005/8/layout/hierarchy1"/>
    <dgm:cxn modelId="{461C7059-D54F-4F16-9C5C-5E1437180AB3}" type="presParOf" srcId="{7807604A-8C3B-4C15-A9FA-6A2371A769EE}" destId="{343B791C-790E-4245-9264-7F4EB7A9E352}" srcOrd="3" destOrd="0" presId="urn:microsoft.com/office/officeart/2005/8/layout/hierarchy1"/>
    <dgm:cxn modelId="{2AA793AD-1A4B-474B-A105-214529856154}" type="presParOf" srcId="{343B791C-790E-4245-9264-7F4EB7A9E352}" destId="{41211AC7-8F0F-4014-B74E-06403BABE2D8}" srcOrd="0" destOrd="0" presId="urn:microsoft.com/office/officeart/2005/8/layout/hierarchy1"/>
    <dgm:cxn modelId="{90F3AD77-14C5-4210-9C3C-9C7D37D5024E}" type="presParOf" srcId="{41211AC7-8F0F-4014-B74E-06403BABE2D8}" destId="{381EB7E9-1CDF-41C8-A1E6-E8977D201C79}" srcOrd="0" destOrd="0" presId="urn:microsoft.com/office/officeart/2005/8/layout/hierarchy1"/>
    <dgm:cxn modelId="{55E4DD3F-77E7-4B2B-8C76-301BCBF420D1}" type="presParOf" srcId="{41211AC7-8F0F-4014-B74E-06403BABE2D8}" destId="{A01AC53C-8AD4-4A10-8AA6-BBD82DF8D28E}" srcOrd="1" destOrd="0" presId="urn:microsoft.com/office/officeart/2005/8/layout/hierarchy1"/>
    <dgm:cxn modelId="{635C0D7A-DF43-40BD-AD96-CCDA702DECDE}" type="presParOf" srcId="{343B791C-790E-4245-9264-7F4EB7A9E352}" destId="{51E496B1-7460-4035-83D7-48B2B069DEB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D530CB-A544-47F0-9F6D-FD17AA5A8CB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D251EB5-1D0F-4BF3-A04D-45B8EB165257}">
      <dgm:prSet phldrT="[Text]"/>
      <dgm:spPr/>
      <dgm:t>
        <a:bodyPr/>
        <a:lstStyle/>
        <a:p>
          <a:r>
            <a:rPr lang="en-GB" dirty="0" smtClean="0"/>
            <a:t>Are there good arguments which justify slavery?</a:t>
          </a:r>
          <a:endParaRPr lang="en-GB" dirty="0"/>
        </a:p>
      </dgm:t>
    </dgm:pt>
    <dgm:pt modelId="{B6A60CE5-E2FD-4072-9D96-5234E2462696}" type="parTrans" cxnId="{25AA2AA1-1968-40D3-B4A1-A5DA1DD80378}">
      <dgm:prSet/>
      <dgm:spPr/>
      <dgm:t>
        <a:bodyPr/>
        <a:lstStyle/>
        <a:p>
          <a:endParaRPr lang="en-GB"/>
        </a:p>
      </dgm:t>
    </dgm:pt>
    <dgm:pt modelId="{C3FD1503-5D2D-4535-88B3-DC24656BB12D}" type="sibTrans" cxnId="{25AA2AA1-1968-40D3-B4A1-A5DA1DD80378}">
      <dgm:prSet/>
      <dgm:spPr/>
      <dgm:t>
        <a:bodyPr/>
        <a:lstStyle/>
        <a:p>
          <a:endParaRPr lang="en-GB"/>
        </a:p>
      </dgm:t>
    </dgm:pt>
    <dgm:pt modelId="{D68987ED-A8B6-4B74-8FD3-40725FADB71A}">
      <dgm:prSet phldrT="[Text]"/>
      <dgm:spPr/>
      <dgm:t>
        <a:bodyPr/>
        <a:lstStyle/>
        <a:p>
          <a:r>
            <a:rPr lang="en-GB" dirty="0" smtClean="0"/>
            <a:t>Do the rich and powerful continue to oppose abolitionism anyway?</a:t>
          </a:r>
          <a:endParaRPr lang="en-GB" dirty="0"/>
        </a:p>
      </dgm:t>
    </dgm:pt>
    <dgm:pt modelId="{9D82ED1C-96E8-4525-81A4-2607548E230A}" type="parTrans" cxnId="{DB0E62B9-2270-479A-A32E-630AA618C076}">
      <dgm:prSet/>
      <dgm:spPr/>
      <dgm:t>
        <a:bodyPr/>
        <a:lstStyle/>
        <a:p>
          <a:endParaRPr lang="en-GB"/>
        </a:p>
      </dgm:t>
    </dgm:pt>
    <dgm:pt modelId="{7F56B20A-BC39-4E97-A881-783049BD99FA}" type="sibTrans" cxnId="{DB0E62B9-2270-479A-A32E-630AA618C076}">
      <dgm:prSet/>
      <dgm:spPr/>
      <dgm:t>
        <a:bodyPr/>
        <a:lstStyle/>
        <a:p>
          <a:endParaRPr lang="en-GB"/>
        </a:p>
      </dgm:t>
    </dgm:pt>
    <dgm:pt modelId="{936DDA1C-18E5-41AB-9542-7925EEB3B398}">
      <dgm:prSet phldrT="[Text]"/>
      <dgm:spPr/>
      <dgm:t>
        <a:bodyPr/>
        <a:lstStyle/>
        <a:p>
          <a:r>
            <a:rPr lang="en-GB" dirty="0" smtClean="0"/>
            <a:t>Good. We can abolish slavery.</a:t>
          </a:r>
          <a:endParaRPr lang="en-GB" dirty="0"/>
        </a:p>
      </dgm:t>
    </dgm:pt>
    <dgm:pt modelId="{461EFA6C-3D4F-493C-A195-A4B3BECC5985}" type="parTrans" cxnId="{67390249-05D9-4B35-AC7B-9CB49219CCCD}">
      <dgm:prSet/>
      <dgm:spPr/>
      <dgm:t>
        <a:bodyPr/>
        <a:lstStyle/>
        <a:p>
          <a:endParaRPr lang="en-GB"/>
        </a:p>
      </dgm:t>
    </dgm:pt>
    <dgm:pt modelId="{B18B521C-A827-4E41-92A4-79FB7E23E4C8}" type="sibTrans" cxnId="{67390249-05D9-4B35-AC7B-9CB49219CCCD}">
      <dgm:prSet/>
      <dgm:spPr/>
      <dgm:t>
        <a:bodyPr/>
        <a:lstStyle/>
        <a:p>
          <a:endParaRPr lang="en-GB"/>
        </a:p>
      </dgm:t>
    </dgm:pt>
    <dgm:pt modelId="{C1779AF8-AA64-4A0C-9515-6BD779302717}">
      <dgm:prSet phldrT="[Text]"/>
      <dgm:spPr/>
      <dgm:t>
        <a:bodyPr/>
        <a:lstStyle/>
        <a:p>
          <a:r>
            <a:rPr lang="en-GB" dirty="0" smtClean="0"/>
            <a:t>Oh, never mind.</a:t>
          </a:r>
          <a:endParaRPr lang="en-GB" dirty="0"/>
        </a:p>
      </dgm:t>
    </dgm:pt>
    <dgm:pt modelId="{C6AF81F5-4744-46BE-8C05-1ABFB8EA705D}" type="parTrans" cxnId="{57CABD50-2610-4B6D-92AA-38A428A9BA44}">
      <dgm:prSet/>
      <dgm:spPr/>
      <dgm:t>
        <a:bodyPr/>
        <a:lstStyle/>
        <a:p>
          <a:endParaRPr lang="en-GB"/>
        </a:p>
      </dgm:t>
    </dgm:pt>
    <dgm:pt modelId="{CF68A7E0-7C43-400C-B96F-719C8952E704}" type="sibTrans" cxnId="{57CABD50-2610-4B6D-92AA-38A428A9BA44}">
      <dgm:prSet/>
      <dgm:spPr/>
      <dgm:t>
        <a:bodyPr/>
        <a:lstStyle/>
        <a:p>
          <a:endParaRPr lang="en-GB"/>
        </a:p>
      </dgm:t>
    </dgm:pt>
    <dgm:pt modelId="{1DF5B1DB-BB6B-42CB-996D-839F212B1574}">
      <dgm:prSet phldrT="[Text]"/>
      <dgm:spPr/>
      <dgm:t>
        <a:bodyPr/>
        <a:lstStyle/>
        <a:p>
          <a:r>
            <a:rPr lang="en-GB" dirty="0" smtClean="0"/>
            <a:t>We can reject the abolitionists, and can continue using slaves.</a:t>
          </a:r>
          <a:endParaRPr lang="en-GB" dirty="0"/>
        </a:p>
      </dgm:t>
    </dgm:pt>
    <dgm:pt modelId="{0554225D-B9E9-493A-942E-2356A5BCF663}" type="parTrans" cxnId="{851035B7-41BD-464C-9462-55A2DA097784}">
      <dgm:prSet/>
      <dgm:spPr/>
      <dgm:t>
        <a:bodyPr/>
        <a:lstStyle/>
        <a:p>
          <a:endParaRPr lang="en-GB"/>
        </a:p>
      </dgm:t>
    </dgm:pt>
    <dgm:pt modelId="{F14FBFEF-0FBD-4831-84E3-170B41F5B3E8}" type="sibTrans" cxnId="{851035B7-41BD-464C-9462-55A2DA097784}">
      <dgm:prSet/>
      <dgm:spPr/>
      <dgm:t>
        <a:bodyPr/>
        <a:lstStyle/>
        <a:p>
          <a:endParaRPr lang="en-GB"/>
        </a:p>
      </dgm:t>
    </dgm:pt>
    <dgm:pt modelId="{8024D624-97AD-45D7-912E-290D99804FBB}" type="pres">
      <dgm:prSet presAssocID="{08D530CB-A544-47F0-9F6D-FD17AA5A8CB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56CBA0F-67DE-4ED7-88EF-326C5F286444}" type="pres">
      <dgm:prSet presAssocID="{9D251EB5-1D0F-4BF3-A04D-45B8EB165257}" presName="hierRoot1" presStyleCnt="0"/>
      <dgm:spPr/>
    </dgm:pt>
    <dgm:pt modelId="{C17F78AA-2A62-468D-9D1F-625688BEB1C3}" type="pres">
      <dgm:prSet presAssocID="{9D251EB5-1D0F-4BF3-A04D-45B8EB165257}" presName="composite" presStyleCnt="0"/>
      <dgm:spPr/>
    </dgm:pt>
    <dgm:pt modelId="{EBC978EB-281A-4915-8E83-57EEC8DA0696}" type="pres">
      <dgm:prSet presAssocID="{9D251EB5-1D0F-4BF3-A04D-45B8EB165257}" presName="background" presStyleLbl="node0" presStyleIdx="0" presStyleCnt="1"/>
      <dgm:spPr/>
    </dgm:pt>
    <dgm:pt modelId="{12C5DD15-E8F5-413B-96FE-8C9A3DA79F1A}" type="pres">
      <dgm:prSet presAssocID="{9D251EB5-1D0F-4BF3-A04D-45B8EB165257}" presName="text" presStyleLbl="fgAcc0" presStyleIdx="0" presStyleCnt="1" custLinFactNeighborX="-99649" custLinFactNeighborY="-298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07604A-8C3B-4C15-A9FA-6A2371A769EE}" type="pres">
      <dgm:prSet presAssocID="{9D251EB5-1D0F-4BF3-A04D-45B8EB165257}" presName="hierChild2" presStyleCnt="0"/>
      <dgm:spPr/>
    </dgm:pt>
    <dgm:pt modelId="{18140096-7EE6-4289-BC99-DC07FA1A7909}" type="pres">
      <dgm:prSet presAssocID="{9D82ED1C-96E8-4525-81A4-2607548E230A}" presName="Name10" presStyleLbl="parChTrans1D2" presStyleIdx="0" presStyleCnt="2"/>
      <dgm:spPr/>
      <dgm:t>
        <a:bodyPr/>
        <a:lstStyle/>
        <a:p>
          <a:endParaRPr lang="en-GB"/>
        </a:p>
      </dgm:t>
    </dgm:pt>
    <dgm:pt modelId="{C64DD420-2281-4483-AC3C-D765623B70D5}" type="pres">
      <dgm:prSet presAssocID="{D68987ED-A8B6-4B74-8FD3-40725FADB71A}" presName="hierRoot2" presStyleCnt="0"/>
      <dgm:spPr/>
    </dgm:pt>
    <dgm:pt modelId="{55E36DD7-AE33-43C2-BC43-6321A6DD06C3}" type="pres">
      <dgm:prSet presAssocID="{D68987ED-A8B6-4B74-8FD3-40725FADB71A}" presName="composite2" presStyleCnt="0"/>
      <dgm:spPr/>
    </dgm:pt>
    <dgm:pt modelId="{2F0FABFB-76A9-45EE-B2C6-EE3B2628649F}" type="pres">
      <dgm:prSet presAssocID="{D68987ED-A8B6-4B74-8FD3-40725FADB71A}" presName="background2" presStyleLbl="node2" presStyleIdx="0" presStyleCnt="2"/>
      <dgm:spPr/>
    </dgm:pt>
    <dgm:pt modelId="{D8243B71-C16B-4809-8BAC-D905319EA64C}" type="pres">
      <dgm:prSet presAssocID="{D68987ED-A8B6-4B74-8FD3-40725FADB71A}" presName="text2" presStyleLbl="fgAcc2" presStyleIdx="0" presStyleCnt="2" custLinFactNeighborX="-88562" custLinFactNeighborY="-150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54480DE-8F04-42F2-9430-26D8EFD00AE3}" type="pres">
      <dgm:prSet presAssocID="{D68987ED-A8B6-4B74-8FD3-40725FADB71A}" presName="hierChild3" presStyleCnt="0"/>
      <dgm:spPr/>
    </dgm:pt>
    <dgm:pt modelId="{93B3D454-F8DE-4BF2-8F17-25F2683B2D1D}" type="pres">
      <dgm:prSet presAssocID="{461EFA6C-3D4F-493C-A195-A4B3BECC5985}" presName="Name17" presStyleLbl="parChTrans1D3" presStyleIdx="0" presStyleCnt="2"/>
      <dgm:spPr/>
      <dgm:t>
        <a:bodyPr/>
        <a:lstStyle/>
        <a:p>
          <a:endParaRPr lang="en-GB"/>
        </a:p>
      </dgm:t>
    </dgm:pt>
    <dgm:pt modelId="{0D0EFC56-B137-4F2A-8061-39597EB9FE4D}" type="pres">
      <dgm:prSet presAssocID="{936DDA1C-18E5-41AB-9542-7925EEB3B398}" presName="hierRoot3" presStyleCnt="0"/>
      <dgm:spPr/>
    </dgm:pt>
    <dgm:pt modelId="{C07B56D0-1533-4A1C-876C-67697B68E038}" type="pres">
      <dgm:prSet presAssocID="{936DDA1C-18E5-41AB-9542-7925EEB3B398}" presName="composite3" presStyleCnt="0"/>
      <dgm:spPr/>
    </dgm:pt>
    <dgm:pt modelId="{B522F792-B809-404F-92CB-E90BB85A4755}" type="pres">
      <dgm:prSet presAssocID="{936DDA1C-18E5-41AB-9542-7925EEB3B398}" presName="background3" presStyleLbl="node3" presStyleIdx="0" presStyleCnt="2"/>
      <dgm:spPr/>
    </dgm:pt>
    <dgm:pt modelId="{D4404216-5959-4462-907A-25C65FBE7F85}" type="pres">
      <dgm:prSet presAssocID="{936DDA1C-18E5-41AB-9542-7925EEB3B398}" presName="text3" presStyleLbl="fgAcc3" presStyleIdx="0" presStyleCnt="2" custLinFactNeighborX="-71119" custLinFactNeighborY="398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3E0FBF6-C90D-461F-998D-E0BEE9B0F4B1}" type="pres">
      <dgm:prSet presAssocID="{936DDA1C-18E5-41AB-9542-7925EEB3B398}" presName="hierChild4" presStyleCnt="0"/>
      <dgm:spPr/>
    </dgm:pt>
    <dgm:pt modelId="{F843F775-D6D5-4D31-99B2-53CF5740CF74}" type="pres">
      <dgm:prSet presAssocID="{C6AF81F5-4744-46BE-8C05-1ABFB8EA705D}" presName="Name17" presStyleLbl="parChTrans1D3" presStyleIdx="1" presStyleCnt="2"/>
      <dgm:spPr/>
      <dgm:t>
        <a:bodyPr/>
        <a:lstStyle/>
        <a:p>
          <a:endParaRPr lang="en-GB"/>
        </a:p>
      </dgm:t>
    </dgm:pt>
    <dgm:pt modelId="{C7BE6A02-409A-4D5B-8AAE-1A901350F278}" type="pres">
      <dgm:prSet presAssocID="{C1779AF8-AA64-4A0C-9515-6BD779302717}" presName="hierRoot3" presStyleCnt="0"/>
      <dgm:spPr/>
    </dgm:pt>
    <dgm:pt modelId="{37C3C435-E8BF-460B-BCD4-C36FFD09D281}" type="pres">
      <dgm:prSet presAssocID="{C1779AF8-AA64-4A0C-9515-6BD779302717}" presName="composite3" presStyleCnt="0"/>
      <dgm:spPr/>
    </dgm:pt>
    <dgm:pt modelId="{03AC788B-D375-405F-AB2D-77EBD9DEA008}" type="pres">
      <dgm:prSet presAssocID="{C1779AF8-AA64-4A0C-9515-6BD779302717}" presName="background3" presStyleLbl="node3" presStyleIdx="1" presStyleCnt="2"/>
      <dgm:spPr/>
    </dgm:pt>
    <dgm:pt modelId="{68D26A57-363E-42CE-A48B-A7027FEFD9BB}" type="pres">
      <dgm:prSet presAssocID="{C1779AF8-AA64-4A0C-9515-6BD779302717}" presName="text3" presStyleLbl="fgAcc3" presStyleIdx="1" presStyleCnt="2" custLinFactNeighborX="-40502" custLinFactNeighborY="-288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7D54925-87BC-45C6-9457-04B0903F09B2}" type="pres">
      <dgm:prSet presAssocID="{C1779AF8-AA64-4A0C-9515-6BD779302717}" presName="hierChild4" presStyleCnt="0"/>
      <dgm:spPr/>
    </dgm:pt>
    <dgm:pt modelId="{35193EF4-7A47-4CE0-9F50-C060A3105300}" type="pres">
      <dgm:prSet presAssocID="{0554225D-B9E9-493A-942E-2356A5BCF663}" presName="Name10" presStyleLbl="parChTrans1D2" presStyleIdx="1" presStyleCnt="2"/>
      <dgm:spPr/>
      <dgm:t>
        <a:bodyPr/>
        <a:lstStyle/>
        <a:p>
          <a:endParaRPr lang="en-GB"/>
        </a:p>
      </dgm:t>
    </dgm:pt>
    <dgm:pt modelId="{343B791C-790E-4245-9264-7F4EB7A9E352}" type="pres">
      <dgm:prSet presAssocID="{1DF5B1DB-BB6B-42CB-996D-839F212B1574}" presName="hierRoot2" presStyleCnt="0"/>
      <dgm:spPr/>
    </dgm:pt>
    <dgm:pt modelId="{41211AC7-8F0F-4014-B74E-06403BABE2D8}" type="pres">
      <dgm:prSet presAssocID="{1DF5B1DB-BB6B-42CB-996D-839F212B1574}" presName="composite2" presStyleCnt="0"/>
      <dgm:spPr/>
    </dgm:pt>
    <dgm:pt modelId="{381EB7E9-1CDF-41C8-A1E6-E8977D201C79}" type="pres">
      <dgm:prSet presAssocID="{1DF5B1DB-BB6B-42CB-996D-839F212B1574}" presName="background2" presStyleLbl="node2" presStyleIdx="1" presStyleCnt="2"/>
      <dgm:spPr/>
    </dgm:pt>
    <dgm:pt modelId="{A01AC53C-8AD4-4A10-8AA6-BBD82DF8D28E}" type="pres">
      <dgm:prSet presAssocID="{1DF5B1DB-BB6B-42CB-996D-839F212B1574}" presName="text2" presStyleLbl="fgAcc2" presStyleIdx="1" presStyleCnt="2" custLinFactNeighborX="-1176" custLinFactNeighborY="-150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1E496B1-7460-4035-83D7-48B2B069DEBC}" type="pres">
      <dgm:prSet presAssocID="{1DF5B1DB-BB6B-42CB-996D-839F212B1574}" presName="hierChild3" presStyleCnt="0"/>
      <dgm:spPr/>
    </dgm:pt>
  </dgm:ptLst>
  <dgm:cxnLst>
    <dgm:cxn modelId="{5E1CEC5A-43BB-486D-B248-4C6FC29E6286}" type="presOf" srcId="{1DF5B1DB-BB6B-42CB-996D-839F212B1574}" destId="{A01AC53C-8AD4-4A10-8AA6-BBD82DF8D28E}" srcOrd="0" destOrd="0" presId="urn:microsoft.com/office/officeart/2005/8/layout/hierarchy1"/>
    <dgm:cxn modelId="{DB0E62B9-2270-479A-A32E-630AA618C076}" srcId="{9D251EB5-1D0F-4BF3-A04D-45B8EB165257}" destId="{D68987ED-A8B6-4B74-8FD3-40725FADB71A}" srcOrd="0" destOrd="0" parTransId="{9D82ED1C-96E8-4525-81A4-2607548E230A}" sibTransId="{7F56B20A-BC39-4E97-A881-783049BD99FA}"/>
    <dgm:cxn modelId="{04A29800-B06A-4BB1-8AFE-680A3CE8371D}" type="presOf" srcId="{461EFA6C-3D4F-493C-A195-A4B3BECC5985}" destId="{93B3D454-F8DE-4BF2-8F17-25F2683B2D1D}" srcOrd="0" destOrd="0" presId="urn:microsoft.com/office/officeart/2005/8/layout/hierarchy1"/>
    <dgm:cxn modelId="{E2D05A94-7203-4368-ABE5-18A994A3AF4A}" type="presOf" srcId="{9D82ED1C-96E8-4525-81A4-2607548E230A}" destId="{18140096-7EE6-4289-BC99-DC07FA1A7909}" srcOrd="0" destOrd="0" presId="urn:microsoft.com/office/officeart/2005/8/layout/hierarchy1"/>
    <dgm:cxn modelId="{F3C3C3EA-8B0E-454F-B8CA-158525EEA99D}" type="presOf" srcId="{C6AF81F5-4744-46BE-8C05-1ABFB8EA705D}" destId="{F843F775-D6D5-4D31-99B2-53CF5740CF74}" srcOrd="0" destOrd="0" presId="urn:microsoft.com/office/officeart/2005/8/layout/hierarchy1"/>
    <dgm:cxn modelId="{68E44820-F2DD-4BE5-BEDC-9D77BB2C81A3}" type="presOf" srcId="{08D530CB-A544-47F0-9F6D-FD17AA5A8CB8}" destId="{8024D624-97AD-45D7-912E-290D99804FBB}" srcOrd="0" destOrd="0" presId="urn:microsoft.com/office/officeart/2005/8/layout/hierarchy1"/>
    <dgm:cxn modelId="{851035B7-41BD-464C-9462-55A2DA097784}" srcId="{9D251EB5-1D0F-4BF3-A04D-45B8EB165257}" destId="{1DF5B1DB-BB6B-42CB-996D-839F212B1574}" srcOrd="1" destOrd="0" parTransId="{0554225D-B9E9-493A-942E-2356A5BCF663}" sibTransId="{F14FBFEF-0FBD-4831-84E3-170B41F5B3E8}"/>
    <dgm:cxn modelId="{25AA2AA1-1968-40D3-B4A1-A5DA1DD80378}" srcId="{08D530CB-A544-47F0-9F6D-FD17AA5A8CB8}" destId="{9D251EB5-1D0F-4BF3-A04D-45B8EB165257}" srcOrd="0" destOrd="0" parTransId="{B6A60CE5-E2FD-4072-9D96-5234E2462696}" sibTransId="{C3FD1503-5D2D-4535-88B3-DC24656BB12D}"/>
    <dgm:cxn modelId="{67390249-05D9-4B35-AC7B-9CB49219CCCD}" srcId="{D68987ED-A8B6-4B74-8FD3-40725FADB71A}" destId="{936DDA1C-18E5-41AB-9542-7925EEB3B398}" srcOrd="0" destOrd="0" parTransId="{461EFA6C-3D4F-493C-A195-A4B3BECC5985}" sibTransId="{B18B521C-A827-4E41-92A4-79FB7E23E4C8}"/>
    <dgm:cxn modelId="{EC31FBF7-CF78-432E-8B0B-B6C29B4570AE}" type="presOf" srcId="{C1779AF8-AA64-4A0C-9515-6BD779302717}" destId="{68D26A57-363E-42CE-A48B-A7027FEFD9BB}" srcOrd="0" destOrd="0" presId="urn:microsoft.com/office/officeart/2005/8/layout/hierarchy1"/>
    <dgm:cxn modelId="{57CABD50-2610-4B6D-92AA-38A428A9BA44}" srcId="{D68987ED-A8B6-4B74-8FD3-40725FADB71A}" destId="{C1779AF8-AA64-4A0C-9515-6BD779302717}" srcOrd="1" destOrd="0" parTransId="{C6AF81F5-4744-46BE-8C05-1ABFB8EA705D}" sibTransId="{CF68A7E0-7C43-400C-B96F-719C8952E704}"/>
    <dgm:cxn modelId="{BA52977D-1C54-4378-9E46-0237007B60EE}" type="presOf" srcId="{936DDA1C-18E5-41AB-9542-7925EEB3B398}" destId="{D4404216-5959-4462-907A-25C65FBE7F85}" srcOrd="0" destOrd="0" presId="urn:microsoft.com/office/officeart/2005/8/layout/hierarchy1"/>
    <dgm:cxn modelId="{A4208762-E1C6-4DF7-9256-F663206CBBBB}" type="presOf" srcId="{D68987ED-A8B6-4B74-8FD3-40725FADB71A}" destId="{D8243B71-C16B-4809-8BAC-D905319EA64C}" srcOrd="0" destOrd="0" presId="urn:microsoft.com/office/officeart/2005/8/layout/hierarchy1"/>
    <dgm:cxn modelId="{896B03F5-2166-45F4-9796-5DBBB5BB1B35}" type="presOf" srcId="{9D251EB5-1D0F-4BF3-A04D-45B8EB165257}" destId="{12C5DD15-E8F5-413B-96FE-8C9A3DA79F1A}" srcOrd="0" destOrd="0" presId="urn:microsoft.com/office/officeart/2005/8/layout/hierarchy1"/>
    <dgm:cxn modelId="{23AD4993-24E9-44CD-AF93-67765D863FB7}" type="presOf" srcId="{0554225D-B9E9-493A-942E-2356A5BCF663}" destId="{35193EF4-7A47-4CE0-9F50-C060A3105300}" srcOrd="0" destOrd="0" presId="urn:microsoft.com/office/officeart/2005/8/layout/hierarchy1"/>
    <dgm:cxn modelId="{F863A8F8-C18E-4002-AA10-C81CCA836C2C}" type="presParOf" srcId="{8024D624-97AD-45D7-912E-290D99804FBB}" destId="{D56CBA0F-67DE-4ED7-88EF-326C5F286444}" srcOrd="0" destOrd="0" presId="urn:microsoft.com/office/officeart/2005/8/layout/hierarchy1"/>
    <dgm:cxn modelId="{4B020F33-2864-4827-86ED-91FB47BD3A95}" type="presParOf" srcId="{D56CBA0F-67DE-4ED7-88EF-326C5F286444}" destId="{C17F78AA-2A62-468D-9D1F-625688BEB1C3}" srcOrd="0" destOrd="0" presId="urn:microsoft.com/office/officeart/2005/8/layout/hierarchy1"/>
    <dgm:cxn modelId="{4DEB8979-40E6-40CE-A818-4D29B013A5E2}" type="presParOf" srcId="{C17F78AA-2A62-468D-9D1F-625688BEB1C3}" destId="{EBC978EB-281A-4915-8E83-57EEC8DA0696}" srcOrd="0" destOrd="0" presId="urn:microsoft.com/office/officeart/2005/8/layout/hierarchy1"/>
    <dgm:cxn modelId="{5F828358-2AA0-47BA-81D4-BA8DCB476971}" type="presParOf" srcId="{C17F78AA-2A62-468D-9D1F-625688BEB1C3}" destId="{12C5DD15-E8F5-413B-96FE-8C9A3DA79F1A}" srcOrd="1" destOrd="0" presId="urn:microsoft.com/office/officeart/2005/8/layout/hierarchy1"/>
    <dgm:cxn modelId="{A20C7B63-2000-41EB-A259-70B2B90F8D18}" type="presParOf" srcId="{D56CBA0F-67DE-4ED7-88EF-326C5F286444}" destId="{7807604A-8C3B-4C15-A9FA-6A2371A769EE}" srcOrd="1" destOrd="0" presId="urn:microsoft.com/office/officeart/2005/8/layout/hierarchy1"/>
    <dgm:cxn modelId="{BE5A79F8-DFD6-4401-84D9-C201FB2702A1}" type="presParOf" srcId="{7807604A-8C3B-4C15-A9FA-6A2371A769EE}" destId="{18140096-7EE6-4289-BC99-DC07FA1A7909}" srcOrd="0" destOrd="0" presId="urn:microsoft.com/office/officeart/2005/8/layout/hierarchy1"/>
    <dgm:cxn modelId="{F2546A41-1F69-48AD-9DD9-39E3620D538D}" type="presParOf" srcId="{7807604A-8C3B-4C15-A9FA-6A2371A769EE}" destId="{C64DD420-2281-4483-AC3C-D765623B70D5}" srcOrd="1" destOrd="0" presId="urn:microsoft.com/office/officeart/2005/8/layout/hierarchy1"/>
    <dgm:cxn modelId="{E64DD50D-20CF-43F4-B14E-D9146354EAF5}" type="presParOf" srcId="{C64DD420-2281-4483-AC3C-D765623B70D5}" destId="{55E36DD7-AE33-43C2-BC43-6321A6DD06C3}" srcOrd="0" destOrd="0" presId="urn:microsoft.com/office/officeart/2005/8/layout/hierarchy1"/>
    <dgm:cxn modelId="{686FA3A0-4403-4507-8D65-828AB51688FD}" type="presParOf" srcId="{55E36DD7-AE33-43C2-BC43-6321A6DD06C3}" destId="{2F0FABFB-76A9-45EE-B2C6-EE3B2628649F}" srcOrd="0" destOrd="0" presId="urn:microsoft.com/office/officeart/2005/8/layout/hierarchy1"/>
    <dgm:cxn modelId="{F81C0E74-9903-4D12-AB2A-6D48378B2802}" type="presParOf" srcId="{55E36DD7-AE33-43C2-BC43-6321A6DD06C3}" destId="{D8243B71-C16B-4809-8BAC-D905319EA64C}" srcOrd="1" destOrd="0" presId="urn:microsoft.com/office/officeart/2005/8/layout/hierarchy1"/>
    <dgm:cxn modelId="{A6DDC2CA-92FE-4B25-BAFE-0099C2CDC188}" type="presParOf" srcId="{C64DD420-2281-4483-AC3C-D765623B70D5}" destId="{054480DE-8F04-42F2-9430-26D8EFD00AE3}" srcOrd="1" destOrd="0" presId="urn:microsoft.com/office/officeart/2005/8/layout/hierarchy1"/>
    <dgm:cxn modelId="{CB97016F-4674-4765-8DE4-34F1B70E821C}" type="presParOf" srcId="{054480DE-8F04-42F2-9430-26D8EFD00AE3}" destId="{93B3D454-F8DE-4BF2-8F17-25F2683B2D1D}" srcOrd="0" destOrd="0" presId="urn:microsoft.com/office/officeart/2005/8/layout/hierarchy1"/>
    <dgm:cxn modelId="{794B8B39-8AB9-4130-9CC7-15EEC75E123D}" type="presParOf" srcId="{054480DE-8F04-42F2-9430-26D8EFD00AE3}" destId="{0D0EFC56-B137-4F2A-8061-39597EB9FE4D}" srcOrd="1" destOrd="0" presId="urn:microsoft.com/office/officeart/2005/8/layout/hierarchy1"/>
    <dgm:cxn modelId="{FD71DA59-49B1-4301-B73B-EFE0143C552E}" type="presParOf" srcId="{0D0EFC56-B137-4F2A-8061-39597EB9FE4D}" destId="{C07B56D0-1533-4A1C-876C-67697B68E038}" srcOrd="0" destOrd="0" presId="urn:microsoft.com/office/officeart/2005/8/layout/hierarchy1"/>
    <dgm:cxn modelId="{3D8FCCC6-129A-4708-93A3-60DC3EE252F9}" type="presParOf" srcId="{C07B56D0-1533-4A1C-876C-67697B68E038}" destId="{B522F792-B809-404F-92CB-E90BB85A4755}" srcOrd="0" destOrd="0" presId="urn:microsoft.com/office/officeart/2005/8/layout/hierarchy1"/>
    <dgm:cxn modelId="{76AE67F9-80AB-457F-8379-4AFFDE696595}" type="presParOf" srcId="{C07B56D0-1533-4A1C-876C-67697B68E038}" destId="{D4404216-5959-4462-907A-25C65FBE7F85}" srcOrd="1" destOrd="0" presId="urn:microsoft.com/office/officeart/2005/8/layout/hierarchy1"/>
    <dgm:cxn modelId="{FDE2977B-B639-4668-BE35-E9FCF7DCEDC3}" type="presParOf" srcId="{0D0EFC56-B137-4F2A-8061-39597EB9FE4D}" destId="{B3E0FBF6-C90D-461F-998D-E0BEE9B0F4B1}" srcOrd="1" destOrd="0" presId="urn:microsoft.com/office/officeart/2005/8/layout/hierarchy1"/>
    <dgm:cxn modelId="{C06DC472-DEFE-4686-925F-3B22C94D6A6D}" type="presParOf" srcId="{054480DE-8F04-42F2-9430-26D8EFD00AE3}" destId="{F843F775-D6D5-4D31-99B2-53CF5740CF74}" srcOrd="2" destOrd="0" presId="urn:microsoft.com/office/officeart/2005/8/layout/hierarchy1"/>
    <dgm:cxn modelId="{BB6255E5-373E-4FCF-A9BA-56537638AF42}" type="presParOf" srcId="{054480DE-8F04-42F2-9430-26D8EFD00AE3}" destId="{C7BE6A02-409A-4D5B-8AAE-1A901350F278}" srcOrd="3" destOrd="0" presId="urn:microsoft.com/office/officeart/2005/8/layout/hierarchy1"/>
    <dgm:cxn modelId="{06F21CE1-451A-410C-95A8-94D55A357ED0}" type="presParOf" srcId="{C7BE6A02-409A-4D5B-8AAE-1A901350F278}" destId="{37C3C435-E8BF-460B-BCD4-C36FFD09D281}" srcOrd="0" destOrd="0" presId="urn:microsoft.com/office/officeart/2005/8/layout/hierarchy1"/>
    <dgm:cxn modelId="{A2B7A2B5-D708-44DF-96EE-6EEE84B82A57}" type="presParOf" srcId="{37C3C435-E8BF-460B-BCD4-C36FFD09D281}" destId="{03AC788B-D375-405F-AB2D-77EBD9DEA008}" srcOrd="0" destOrd="0" presId="urn:microsoft.com/office/officeart/2005/8/layout/hierarchy1"/>
    <dgm:cxn modelId="{9D25C6DB-8F5D-4090-B4AB-9A4A88E1BAB9}" type="presParOf" srcId="{37C3C435-E8BF-460B-BCD4-C36FFD09D281}" destId="{68D26A57-363E-42CE-A48B-A7027FEFD9BB}" srcOrd="1" destOrd="0" presId="urn:microsoft.com/office/officeart/2005/8/layout/hierarchy1"/>
    <dgm:cxn modelId="{0B717104-7BD6-4076-9C58-E8C2DE2B3E47}" type="presParOf" srcId="{C7BE6A02-409A-4D5B-8AAE-1A901350F278}" destId="{87D54925-87BC-45C6-9457-04B0903F09B2}" srcOrd="1" destOrd="0" presId="urn:microsoft.com/office/officeart/2005/8/layout/hierarchy1"/>
    <dgm:cxn modelId="{EAAC7C0F-30B3-4537-945A-08EC39EF4644}" type="presParOf" srcId="{7807604A-8C3B-4C15-A9FA-6A2371A769EE}" destId="{35193EF4-7A47-4CE0-9F50-C060A3105300}" srcOrd="2" destOrd="0" presId="urn:microsoft.com/office/officeart/2005/8/layout/hierarchy1"/>
    <dgm:cxn modelId="{6CB12A41-87DB-4318-AE1A-DCD455D0A614}" type="presParOf" srcId="{7807604A-8C3B-4C15-A9FA-6A2371A769EE}" destId="{343B791C-790E-4245-9264-7F4EB7A9E352}" srcOrd="3" destOrd="0" presId="urn:microsoft.com/office/officeart/2005/8/layout/hierarchy1"/>
    <dgm:cxn modelId="{CF08255C-36BD-4FEB-9DD7-6052D10B28F3}" type="presParOf" srcId="{343B791C-790E-4245-9264-7F4EB7A9E352}" destId="{41211AC7-8F0F-4014-B74E-06403BABE2D8}" srcOrd="0" destOrd="0" presId="urn:microsoft.com/office/officeart/2005/8/layout/hierarchy1"/>
    <dgm:cxn modelId="{AEEF33CF-F571-43F5-84A8-7F86B2FAC8B3}" type="presParOf" srcId="{41211AC7-8F0F-4014-B74E-06403BABE2D8}" destId="{381EB7E9-1CDF-41C8-A1E6-E8977D201C79}" srcOrd="0" destOrd="0" presId="urn:microsoft.com/office/officeart/2005/8/layout/hierarchy1"/>
    <dgm:cxn modelId="{878237CC-9A1B-4E3D-BCCB-C757D7AF038D}" type="presParOf" srcId="{41211AC7-8F0F-4014-B74E-06403BABE2D8}" destId="{A01AC53C-8AD4-4A10-8AA6-BBD82DF8D28E}" srcOrd="1" destOrd="0" presId="urn:microsoft.com/office/officeart/2005/8/layout/hierarchy1"/>
    <dgm:cxn modelId="{1FF83854-18E8-4F6D-B4A9-3D6BA1844075}" type="presParOf" srcId="{343B791C-790E-4245-9264-7F4EB7A9E352}" destId="{51E496B1-7460-4035-83D7-48B2B069DEB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8D530CB-A544-47F0-9F6D-FD17AA5A8CB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D251EB5-1D0F-4BF3-A04D-45B8EB165257}">
      <dgm:prSet phldrT="[Text]"/>
      <dgm:spPr/>
      <dgm:t>
        <a:bodyPr/>
        <a:lstStyle/>
        <a:p>
          <a:r>
            <a:rPr lang="en-GB" dirty="0" smtClean="0"/>
            <a:t>Are there good arguments which justify the rejection of the recommendations?</a:t>
          </a:r>
          <a:endParaRPr lang="en-GB" dirty="0"/>
        </a:p>
      </dgm:t>
    </dgm:pt>
    <dgm:pt modelId="{B6A60CE5-E2FD-4072-9D96-5234E2462696}" type="parTrans" cxnId="{25AA2AA1-1968-40D3-B4A1-A5DA1DD80378}">
      <dgm:prSet/>
      <dgm:spPr/>
      <dgm:t>
        <a:bodyPr/>
        <a:lstStyle/>
        <a:p>
          <a:endParaRPr lang="en-GB"/>
        </a:p>
      </dgm:t>
    </dgm:pt>
    <dgm:pt modelId="{C3FD1503-5D2D-4535-88B3-DC24656BB12D}" type="sibTrans" cxnId="{25AA2AA1-1968-40D3-B4A1-A5DA1DD80378}">
      <dgm:prSet/>
      <dgm:spPr/>
      <dgm:t>
        <a:bodyPr/>
        <a:lstStyle/>
        <a:p>
          <a:endParaRPr lang="en-GB"/>
        </a:p>
      </dgm:t>
    </dgm:pt>
    <dgm:pt modelId="{D68987ED-A8B6-4B74-8FD3-40725FADB71A}">
      <dgm:prSet phldrT="[Text]"/>
      <dgm:spPr/>
      <dgm:t>
        <a:bodyPr/>
        <a:lstStyle/>
        <a:p>
          <a:r>
            <a:rPr lang="en-GB" dirty="0" smtClean="0"/>
            <a:t>Do the Professional Institutions continue to oppose the recommendations anyway.</a:t>
          </a:r>
          <a:endParaRPr lang="en-GB" dirty="0"/>
        </a:p>
      </dgm:t>
    </dgm:pt>
    <dgm:pt modelId="{9D82ED1C-96E8-4525-81A4-2607548E230A}" type="parTrans" cxnId="{DB0E62B9-2270-479A-A32E-630AA618C076}">
      <dgm:prSet/>
      <dgm:spPr/>
      <dgm:t>
        <a:bodyPr/>
        <a:lstStyle/>
        <a:p>
          <a:endParaRPr lang="en-GB"/>
        </a:p>
      </dgm:t>
    </dgm:pt>
    <dgm:pt modelId="{7F56B20A-BC39-4E97-A881-783049BD99FA}" type="sibTrans" cxnId="{DB0E62B9-2270-479A-A32E-630AA618C076}">
      <dgm:prSet/>
      <dgm:spPr/>
      <dgm:t>
        <a:bodyPr/>
        <a:lstStyle/>
        <a:p>
          <a:endParaRPr lang="en-GB"/>
        </a:p>
      </dgm:t>
    </dgm:pt>
    <dgm:pt modelId="{936DDA1C-18E5-41AB-9542-7925EEB3B398}">
      <dgm:prSet phldrT="[Text]"/>
      <dgm:spPr/>
      <dgm:t>
        <a:bodyPr/>
        <a:lstStyle/>
        <a:p>
          <a:r>
            <a:rPr lang="en-GB" dirty="0" smtClean="0"/>
            <a:t>Good. We can start implementing the recommendations.</a:t>
          </a:r>
          <a:endParaRPr lang="en-GB" dirty="0"/>
        </a:p>
      </dgm:t>
    </dgm:pt>
    <dgm:pt modelId="{461EFA6C-3D4F-493C-A195-A4B3BECC5985}" type="parTrans" cxnId="{67390249-05D9-4B35-AC7B-9CB49219CCCD}">
      <dgm:prSet/>
      <dgm:spPr/>
      <dgm:t>
        <a:bodyPr/>
        <a:lstStyle/>
        <a:p>
          <a:endParaRPr lang="en-GB"/>
        </a:p>
      </dgm:t>
    </dgm:pt>
    <dgm:pt modelId="{B18B521C-A827-4E41-92A4-79FB7E23E4C8}" type="sibTrans" cxnId="{67390249-05D9-4B35-AC7B-9CB49219CCCD}">
      <dgm:prSet/>
      <dgm:spPr/>
      <dgm:t>
        <a:bodyPr/>
        <a:lstStyle/>
        <a:p>
          <a:endParaRPr lang="en-GB"/>
        </a:p>
      </dgm:t>
    </dgm:pt>
    <dgm:pt modelId="{C1779AF8-AA64-4A0C-9515-6BD779302717}">
      <dgm:prSet phldrT="[Text]"/>
      <dgm:spPr/>
      <dgm:t>
        <a:bodyPr/>
        <a:lstStyle/>
        <a:p>
          <a:r>
            <a:rPr lang="en-GB" dirty="0" smtClean="0"/>
            <a:t>Keep </a:t>
          </a:r>
          <a:r>
            <a:rPr lang="en-GB" i="1" dirty="0" smtClean="0"/>
            <a:t>pressure</a:t>
          </a:r>
          <a:r>
            <a:rPr lang="en-GB" dirty="0" smtClean="0"/>
            <a:t> on them to change. They don’t have a good argument.</a:t>
          </a:r>
          <a:endParaRPr lang="en-GB" dirty="0"/>
        </a:p>
      </dgm:t>
    </dgm:pt>
    <dgm:pt modelId="{C6AF81F5-4744-46BE-8C05-1ABFB8EA705D}" type="parTrans" cxnId="{57CABD50-2610-4B6D-92AA-38A428A9BA44}">
      <dgm:prSet/>
      <dgm:spPr/>
      <dgm:t>
        <a:bodyPr/>
        <a:lstStyle/>
        <a:p>
          <a:endParaRPr lang="en-GB"/>
        </a:p>
      </dgm:t>
    </dgm:pt>
    <dgm:pt modelId="{CF68A7E0-7C43-400C-B96F-719C8952E704}" type="sibTrans" cxnId="{57CABD50-2610-4B6D-92AA-38A428A9BA44}">
      <dgm:prSet/>
      <dgm:spPr/>
      <dgm:t>
        <a:bodyPr/>
        <a:lstStyle/>
        <a:p>
          <a:endParaRPr lang="en-GB"/>
        </a:p>
      </dgm:t>
    </dgm:pt>
    <dgm:pt modelId="{1DF5B1DB-BB6B-42CB-996D-839F212B1574}">
      <dgm:prSet phldrT="[Text]"/>
      <dgm:spPr/>
      <dgm:t>
        <a:bodyPr/>
        <a:lstStyle/>
        <a:p>
          <a:r>
            <a:rPr lang="en-GB" dirty="0" smtClean="0"/>
            <a:t>We can reject the recommendations (once the arguments have been presented)</a:t>
          </a:r>
          <a:endParaRPr lang="en-GB" dirty="0"/>
        </a:p>
      </dgm:t>
    </dgm:pt>
    <dgm:pt modelId="{0554225D-B9E9-493A-942E-2356A5BCF663}" type="parTrans" cxnId="{851035B7-41BD-464C-9462-55A2DA097784}">
      <dgm:prSet/>
      <dgm:spPr/>
      <dgm:t>
        <a:bodyPr/>
        <a:lstStyle/>
        <a:p>
          <a:endParaRPr lang="en-GB"/>
        </a:p>
      </dgm:t>
    </dgm:pt>
    <dgm:pt modelId="{F14FBFEF-0FBD-4831-84E3-170B41F5B3E8}" type="sibTrans" cxnId="{851035B7-41BD-464C-9462-55A2DA097784}">
      <dgm:prSet/>
      <dgm:spPr/>
      <dgm:t>
        <a:bodyPr/>
        <a:lstStyle/>
        <a:p>
          <a:endParaRPr lang="en-GB"/>
        </a:p>
      </dgm:t>
    </dgm:pt>
    <dgm:pt modelId="{8024D624-97AD-45D7-912E-290D99804FBB}" type="pres">
      <dgm:prSet presAssocID="{08D530CB-A544-47F0-9F6D-FD17AA5A8CB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56CBA0F-67DE-4ED7-88EF-326C5F286444}" type="pres">
      <dgm:prSet presAssocID="{9D251EB5-1D0F-4BF3-A04D-45B8EB165257}" presName="hierRoot1" presStyleCnt="0"/>
      <dgm:spPr/>
    </dgm:pt>
    <dgm:pt modelId="{C17F78AA-2A62-468D-9D1F-625688BEB1C3}" type="pres">
      <dgm:prSet presAssocID="{9D251EB5-1D0F-4BF3-A04D-45B8EB165257}" presName="composite" presStyleCnt="0"/>
      <dgm:spPr/>
    </dgm:pt>
    <dgm:pt modelId="{EBC978EB-281A-4915-8E83-57EEC8DA0696}" type="pres">
      <dgm:prSet presAssocID="{9D251EB5-1D0F-4BF3-A04D-45B8EB165257}" presName="background" presStyleLbl="node0" presStyleIdx="0" presStyleCnt="1"/>
      <dgm:spPr/>
    </dgm:pt>
    <dgm:pt modelId="{12C5DD15-E8F5-413B-96FE-8C9A3DA79F1A}" type="pres">
      <dgm:prSet presAssocID="{9D251EB5-1D0F-4BF3-A04D-45B8EB165257}" presName="text" presStyleLbl="fgAcc0" presStyleIdx="0" presStyleCnt="1" custLinFactNeighborX="-99649" custLinFactNeighborY="-298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07604A-8C3B-4C15-A9FA-6A2371A769EE}" type="pres">
      <dgm:prSet presAssocID="{9D251EB5-1D0F-4BF3-A04D-45B8EB165257}" presName="hierChild2" presStyleCnt="0"/>
      <dgm:spPr/>
    </dgm:pt>
    <dgm:pt modelId="{18140096-7EE6-4289-BC99-DC07FA1A7909}" type="pres">
      <dgm:prSet presAssocID="{9D82ED1C-96E8-4525-81A4-2607548E230A}" presName="Name10" presStyleLbl="parChTrans1D2" presStyleIdx="0" presStyleCnt="2"/>
      <dgm:spPr/>
      <dgm:t>
        <a:bodyPr/>
        <a:lstStyle/>
        <a:p>
          <a:endParaRPr lang="en-GB"/>
        </a:p>
      </dgm:t>
    </dgm:pt>
    <dgm:pt modelId="{C64DD420-2281-4483-AC3C-D765623B70D5}" type="pres">
      <dgm:prSet presAssocID="{D68987ED-A8B6-4B74-8FD3-40725FADB71A}" presName="hierRoot2" presStyleCnt="0"/>
      <dgm:spPr/>
    </dgm:pt>
    <dgm:pt modelId="{55E36DD7-AE33-43C2-BC43-6321A6DD06C3}" type="pres">
      <dgm:prSet presAssocID="{D68987ED-A8B6-4B74-8FD3-40725FADB71A}" presName="composite2" presStyleCnt="0"/>
      <dgm:spPr/>
    </dgm:pt>
    <dgm:pt modelId="{2F0FABFB-76A9-45EE-B2C6-EE3B2628649F}" type="pres">
      <dgm:prSet presAssocID="{D68987ED-A8B6-4B74-8FD3-40725FADB71A}" presName="background2" presStyleLbl="node2" presStyleIdx="0" presStyleCnt="2"/>
      <dgm:spPr/>
    </dgm:pt>
    <dgm:pt modelId="{D8243B71-C16B-4809-8BAC-D905319EA64C}" type="pres">
      <dgm:prSet presAssocID="{D68987ED-A8B6-4B74-8FD3-40725FADB71A}" presName="text2" presStyleLbl="fgAcc2" presStyleIdx="0" presStyleCnt="2" custLinFactNeighborX="-88562" custLinFactNeighborY="-150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54480DE-8F04-42F2-9430-26D8EFD00AE3}" type="pres">
      <dgm:prSet presAssocID="{D68987ED-A8B6-4B74-8FD3-40725FADB71A}" presName="hierChild3" presStyleCnt="0"/>
      <dgm:spPr/>
    </dgm:pt>
    <dgm:pt modelId="{93B3D454-F8DE-4BF2-8F17-25F2683B2D1D}" type="pres">
      <dgm:prSet presAssocID="{461EFA6C-3D4F-493C-A195-A4B3BECC5985}" presName="Name17" presStyleLbl="parChTrans1D3" presStyleIdx="0" presStyleCnt="2"/>
      <dgm:spPr/>
      <dgm:t>
        <a:bodyPr/>
        <a:lstStyle/>
        <a:p>
          <a:endParaRPr lang="en-GB"/>
        </a:p>
      </dgm:t>
    </dgm:pt>
    <dgm:pt modelId="{0D0EFC56-B137-4F2A-8061-39597EB9FE4D}" type="pres">
      <dgm:prSet presAssocID="{936DDA1C-18E5-41AB-9542-7925EEB3B398}" presName="hierRoot3" presStyleCnt="0"/>
      <dgm:spPr/>
    </dgm:pt>
    <dgm:pt modelId="{C07B56D0-1533-4A1C-876C-67697B68E038}" type="pres">
      <dgm:prSet presAssocID="{936DDA1C-18E5-41AB-9542-7925EEB3B398}" presName="composite3" presStyleCnt="0"/>
      <dgm:spPr/>
    </dgm:pt>
    <dgm:pt modelId="{B522F792-B809-404F-92CB-E90BB85A4755}" type="pres">
      <dgm:prSet presAssocID="{936DDA1C-18E5-41AB-9542-7925EEB3B398}" presName="background3" presStyleLbl="node3" presStyleIdx="0" presStyleCnt="2"/>
      <dgm:spPr/>
    </dgm:pt>
    <dgm:pt modelId="{D4404216-5959-4462-907A-25C65FBE7F85}" type="pres">
      <dgm:prSet presAssocID="{936DDA1C-18E5-41AB-9542-7925EEB3B398}" presName="text3" presStyleLbl="fgAcc3" presStyleIdx="0" presStyleCnt="2" custLinFactNeighborX="-71119" custLinFactNeighborY="398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3E0FBF6-C90D-461F-998D-E0BEE9B0F4B1}" type="pres">
      <dgm:prSet presAssocID="{936DDA1C-18E5-41AB-9542-7925EEB3B398}" presName="hierChild4" presStyleCnt="0"/>
      <dgm:spPr/>
    </dgm:pt>
    <dgm:pt modelId="{F843F775-D6D5-4D31-99B2-53CF5740CF74}" type="pres">
      <dgm:prSet presAssocID="{C6AF81F5-4744-46BE-8C05-1ABFB8EA705D}" presName="Name17" presStyleLbl="parChTrans1D3" presStyleIdx="1" presStyleCnt="2"/>
      <dgm:spPr/>
      <dgm:t>
        <a:bodyPr/>
        <a:lstStyle/>
        <a:p>
          <a:endParaRPr lang="en-GB"/>
        </a:p>
      </dgm:t>
    </dgm:pt>
    <dgm:pt modelId="{C7BE6A02-409A-4D5B-8AAE-1A901350F278}" type="pres">
      <dgm:prSet presAssocID="{C1779AF8-AA64-4A0C-9515-6BD779302717}" presName="hierRoot3" presStyleCnt="0"/>
      <dgm:spPr/>
    </dgm:pt>
    <dgm:pt modelId="{37C3C435-E8BF-460B-BCD4-C36FFD09D281}" type="pres">
      <dgm:prSet presAssocID="{C1779AF8-AA64-4A0C-9515-6BD779302717}" presName="composite3" presStyleCnt="0"/>
      <dgm:spPr/>
    </dgm:pt>
    <dgm:pt modelId="{03AC788B-D375-405F-AB2D-77EBD9DEA008}" type="pres">
      <dgm:prSet presAssocID="{C1779AF8-AA64-4A0C-9515-6BD779302717}" presName="background3" presStyleLbl="node3" presStyleIdx="1" presStyleCnt="2"/>
      <dgm:spPr/>
    </dgm:pt>
    <dgm:pt modelId="{68D26A57-363E-42CE-A48B-A7027FEFD9BB}" type="pres">
      <dgm:prSet presAssocID="{C1779AF8-AA64-4A0C-9515-6BD779302717}" presName="text3" presStyleLbl="fgAcc3" presStyleIdx="1" presStyleCnt="2" custLinFactNeighborX="-49236" custLinFactNeighborY="398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7D54925-87BC-45C6-9457-04B0903F09B2}" type="pres">
      <dgm:prSet presAssocID="{C1779AF8-AA64-4A0C-9515-6BD779302717}" presName="hierChild4" presStyleCnt="0"/>
      <dgm:spPr/>
    </dgm:pt>
    <dgm:pt modelId="{35193EF4-7A47-4CE0-9F50-C060A3105300}" type="pres">
      <dgm:prSet presAssocID="{0554225D-B9E9-493A-942E-2356A5BCF663}" presName="Name10" presStyleLbl="parChTrans1D2" presStyleIdx="1" presStyleCnt="2"/>
      <dgm:spPr/>
      <dgm:t>
        <a:bodyPr/>
        <a:lstStyle/>
        <a:p>
          <a:endParaRPr lang="en-GB"/>
        </a:p>
      </dgm:t>
    </dgm:pt>
    <dgm:pt modelId="{343B791C-790E-4245-9264-7F4EB7A9E352}" type="pres">
      <dgm:prSet presAssocID="{1DF5B1DB-BB6B-42CB-996D-839F212B1574}" presName="hierRoot2" presStyleCnt="0"/>
      <dgm:spPr/>
    </dgm:pt>
    <dgm:pt modelId="{41211AC7-8F0F-4014-B74E-06403BABE2D8}" type="pres">
      <dgm:prSet presAssocID="{1DF5B1DB-BB6B-42CB-996D-839F212B1574}" presName="composite2" presStyleCnt="0"/>
      <dgm:spPr/>
    </dgm:pt>
    <dgm:pt modelId="{381EB7E9-1CDF-41C8-A1E6-E8977D201C79}" type="pres">
      <dgm:prSet presAssocID="{1DF5B1DB-BB6B-42CB-996D-839F212B1574}" presName="background2" presStyleLbl="node2" presStyleIdx="1" presStyleCnt="2"/>
      <dgm:spPr/>
    </dgm:pt>
    <dgm:pt modelId="{A01AC53C-8AD4-4A10-8AA6-BBD82DF8D28E}" type="pres">
      <dgm:prSet presAssocID="{1DF5B1DB-BB6B-42CB-996D-839F212B1574}" presName="text2" presStyleLbl="fgAcc2" presStyleIdx="1" presStyleCnt="2" custLinFactNeighborX="-1176" custLinFactNeighborY="-150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1E496B1-7460-4035-83D7-48B2B069DEBC}" type="pres">
      <dgm:prSet presAssocID="{1DF5B1DB-BB6B-42CB-996D-839F212B1574}" presName="hierChild3" presStyleCnt="0"/>
      <dgm:spPr/>
    </dgm:pt>
  </dgm:ptLst>
  <dgm:cxnLst>
    <dgm:cxn modelId="{DB0E62B9-2270-479A-A32E-630AA618C076}" srcId="{9D251EB5-1D0F-4BF3-A04D-45B8EB165257}" destId="{D68987ED-A8B6-4B74-8FD3-40725FADB71A}" srcOrd="0" destOrd="0" parTransId="{9D82ED1C-96E8-4525-81A4-2607548E230A}" sibTransId="{7F56B20A-BC39-4E97-A881-783049BD99FA}"/>
    <dgm:cxn modelId="{47FD2B22-A2F4-4080-8EC3-3DFC550816B1}" type="presOf" srcId="{C6AF81F5-4744-46BE-8C05-1ABFB8EA705D}" destId="{F843F775-D6D5-4D31-99B2-53CF5740CF74}" srcOrd="0" destOrd="0" presId="urn:microsoft.com/office/officeart/2005/8/layout/hierarchy1"/>
    <dgm:cxn modelId="{25AA2AA1-1968-40D3-B4A1-A5DA1DD80378}" srcId="{08D530CB-A544-47F0-9F6D-FD17AA5A8CB8}" destId="{9D251EB5-1D0F-4BF3-A04D-45B8EB165257}" srcOrd="0" destOrd="0" parTransId="{B6A60CE5-E2FD-4072-9D96-5234E2462696}" sibTransId="{C3FD1503-5D2D-4535-88B3-DC24656BB12D}"/>
    <dgm:cxn modelId="{851035B7-41BD-464C-9462-55A2DA097784}" srcId="{9D251EB5-1D0F-4BF3-A04D-45B8EB165257}" destId="{1DF5B1DB-BB6B-42CB-996D-839F212B1574}" srcOrd="1" destOrd="0" parTransId="{0554225D-B9E9-493A-942E-2356A5BCF663}" sibTransId="{F14FBFEF-0FBD-4831-84E3-170B41F5B3E8}"/>
    <dgm:cxn modelId="{F8A4FE19-5FD7-49F0-A9AD-5D7FCEB008A8}" type="presOf" srcId="{C1779AF8-AA64-4A0C-9515-6BD779302717}" destId="{68D26A57-363E-42CE-A48B-A7027FEFD9BB}" srcOrd="0" destOrd="0" presId="urn:microsoft.com/office/officeart/2005/8/layout/hierarchy1"/>
    <dgm:cxn modelId="{67390249-05D9-4B35-AC7B-9CB49219CCCD}" srcId="{D68987ED-A8B6-4B74-8FD3-40725FADB71A}" destId="{936DDA1C-18E5-41AB-9542-7925EEB3B398}" srcOrd="0" destOrd="0" parTransId="{461EFA6C-3D4F-493C-A195-A4B3BECC5985}" sibTransId="{B18B521C-A827-4E41-92A4-79FB7E23E4C8}"/>
    <dgm:cxn modelId="{8A43DC40-DBE3-42B0-936C-6C9C76D3C346}" type="presOf" srcId="{9D82ED1C-96E8-4525-81A4-2607548E230A}" destId="{18140096-7EE6-4289-BC99-DC07FA1A7909}" srcOrd="0" destOrd="0" presId="urn:microsoft.com/office/officeart/2005/8/layout/hierarchy1"/>
    <dgm:cxn modelId="{39CA94E1-850A-487C-929C-8758D5C540ED}" type="presOf" srcId="{D68987ED-A8B6-4B74-8FD3-40725FADB71A}" destId="{D8243B71-C16B-4809-8BAC-D905319EA64C}" srcOrd="0" destOrd="0" presId="urn:microsoft.com/office/officeart/2005/8/layout/hierarchy1"/>
    <dgm:cxn modelId="{95425853-B062-4B3C-9DF1-304555E5222B}" type="presOf" srcId="{936DDA1C-18E5-41AB-9542-7925EEB3B398}" destId="{D4404216-5959-4462-907A-25C65FBE7F85}" srcOrd="0" destOrd="0" presId="urn:microsoft.com/office/officeart/2005/8/layout/hierarchy1"/>
    <dgm:cxn modelId="{B3AAC1A9-371C-4022-A1ED-28521AED2CF4}" type="presOf" srcId="{1DF5B1DB-BB6B-42CB-996D-839F212B1574}" destId="{A01AC53C-8AD4-4A10-8AA6-BBD82DF8D28E}" srcOrd="0" destOrd="0" presId="urn:microsoft.com/office/officeart/2005/8/layout/hierarchy1"/>
    <dgm:cxn modelId="{57CABD50-2610-4B6D-92AA-38A428A9BA44}" srcId="{D68987ED-A8B6-4B74-8FD3-40725FADB71A}" destId="{C1779AF8-AA64-4A0C-9515-6BD779302717}" srcOrd="1" destOrd="0" parTransId="{C6AF81F5-4744-46BE-8C05-1ABFB8EA705D}" sibTransId="{CF68A7E0-7C43-400C-B96F-719C8952E704}"/>
    <dgm:cxn modelId="{4D16B406-4C87-429A-9207-60360F3AD6DC}" type="presOf" srcId="{08D530CB-A544-47F0-9F6D-FD17AA5A8CB8}" destId="{8024D624-97AD-45D7-912E-290D99804FBB}" srcOrd="0" destOrd="0" presId="urn:microsoft.com/office/officeart/2005/8/layout/hierarchy1"/>
    <dgm:cxn modelId="{8A7B4D57-E167-466F-A055-CEAEDE58DF4F}" type="presOf" srcId="{461EFA6C-3D4F-493C-A195-A4B3BECC5985}" destId="{93B3D454-F8DE-4BF2-8F17-25F2683B2D1D}" srcOrd="0" destOrd="0" presId="urn:microsoft.com/office/officeart/2005/8/layout/hierarchy1"/>
    <dgm:cxn modelId="{2D44826D-07EB-481D-A56C-063BCBD2F00B}" type="presOf" srcId="{0554225D-B9E9-493A-942E-2356A5BCF663}" destId="{35193EF4-7A47-4CE0-9F50-C060A3105300}" srcOrd="0" destOrd="0" presId="urn:microsoft.com/office/officeart/2005/8/layout/hierarchy1"/>
    <dgm:cxn modelId="{3EA6DA69-92CC-4BD3-B77C-80F36322F17D}" type="presOf" srcId="{9D251EB5-1D0F-4BF3-A04D-45B8EB165257}" destId="{12C5DD15-E8F5-413B-96FE-8C9A3DA79F1A}" srcOrd="0" destOrd="0" presId="urn:microsoft.com/office/officeart/2005/8/layout/hierarchy1"/>
    <dgm:cxn modelId="{46AFF010-88D0-4D9C-A36C-6EB12AE86E74}" type="presParOf" srcId="{8024D624-97AD-45D7-912E-290D99804FBB}" destId="{D56CBA0F-67DE-4ED7-88EF-326C5F286444}" srcOrd="0" destOrd="0" presId="urn:microsoft.com/office/officeart/2005/8/layout/hierarchy1"/>
    <dgm:cxn modelId="{422DBECF-18F9-4C94-9895-16DA81769BEC}" type="presParOf" srcId="{D56CBA0F-67DE-4ED7-88EF-326C5F286444}" destId="{C17F78AA-2A62-468D-9D1F-625688BEB1C3}" srcOrd="0" destOrd="0" presId="urn:microsoft.com/office/officeart/2005/8/layout/hierarchy1"/>
    <dgm:cxn modelId="{9F04B2CE-EBFB-4469-AF86-4BAAAA4127B5}" type="presParOf" srcId="{C17F78AA-2A62-468D-9D1F-625688BEB1C3}" destId="{EBC978EB-281A-4915-8E83-57EEC8DA0696}" srcOrd="0" destOrd="0" presId="urn:microsoft.com/office/officeart/2005/8/layout/hierarchy1"/>
    <dgm:cxn modelId="{B9972C9F-73DE-4ADE-87EF-860B73F32109}" type="presParOf" srcId="{C17F78AA-2A62-468D-9D1F-625688BEB1C3}" destId="{12C5DD15-E8F5-413B-96FE-8C9A3DA79F1A}" srcOrd="1" destOrd="0" presId="urn:microsoft.com/office/officeart/2005/8/layout/hierarchy1"/>
    <dgm:cxn modelId="{B417A276-DCCD-4275-93D8-6719056BE67A}" type="presParOf" srcId="{D56CBA0F-67DE-4ED7-88EF-326C5F286444}" destId="{7807604A-8C3B-4C15-A9FA-6A2371A769EE}" srcOrd="1" destOrd="0" presId="urn:microsoft.com/office/officeart/2005/8/layout/hierarchy1"/>
    <dgm:cxn modelId="{06CA8DA3-E79E-4A7E-A4A4-5B9D8C10F069}" type="presParOf" srcId="{7807604A-8C3B-4C15-A9FA-6A2371A769EE}" destId="{18140096-7EE6-4289-BC99-DC07FA1A7909}" srcOrd="0" destOrd="0" presId="urn:microsoft.com/office/officeart/2005/8/layout/hierarchy1"/>
    <dgm:cxn modelId="{727DC7E4-0FE0-4D1D-8AB8-D58B3DB9A569}" type="presParOf" srcId="{7807604A-8C3B-4C15-A9FA-6A2371A769EE}" destId="{C64DD420-2281-4483-AC3C-D765623B70D5}" srcOrd="1" destOrd="0" presId="urn:microsoft.com/office/officeart/2005/8/layout/hierarchy1"/>
    <dgm:cxn modelId="{EA29BD32-09DB-4652-993A-AC1B2AD00383}" type="presParOf" srcId="{C64DD420-2281-4483-AC3C-D765623B70D5}" destId="{55E36DD7-AE33-43C2-BC43-6321A6DD06C3}" srcOrd="0" destOrd="0" presId="urn:microsoft.com/office/officeart/2005/8/layout/hierarchy1"/>
    <dgm:cxn modelId="{934E7F6E-A028-48A0-95EF-72A607142D1E}" type="presParOf" srcId="{55E36DD7-AE33-43C2-BC43-6321A6DD06C3}" destId="{2F0FABFB-76A9-45EE-B2C6-EE3B2628649F}" srcOrd="0" destOrd="0" presId="urn:microsoft.com/office/officeart/2005/8/layout/hierarchy1"/>
    <dgm:cxn modelId="{D53BC696-206F-403A-A8D2-83E5CE910051}" type="presParOf" srcId="{55E36DD7-AE33-43C2-BC43-6321A6DD06C3}" destId="{D8243B71-C16B-4809-8BAC-D905319EA64C}" srcOrd="1" destOrd="0" presId="urn:microsoft.com/office/officeart/2005/8/layout/hierarchy1"/>
    <dgm:cxn modelId="{21336393-E725-4F4F-80F6-6D5DAD4C8A15}" type="presParOf" srcId="{C64DD420-2281-4483-AC3C-D765623B70D5}" destId="{054480DE-8F04-42F2-9430-26D8EFD00AE3}" srcOrd="1" destOrd="0" presId="urn:microsoft.com/office/officeart/2005/8/layout/hierarchy1"/>
    <dgm:cxn modelId="{CF48C08C-493E-4D24-92E5-3BC5F09100A6}" type="presParOf" srcId="{054480DE-8F04-42F2-9430-26D8EFD00AE3}" destId="{93B3D454-F8DE-4BF2-8F17-25F2683B2D1D}" srcOrd="0" destOrd="0" presId="urn:microsoft.com/office/officeart/2005/8/layout/hierarchy1"/>
    <dgm:cxn modelId="{6D5EE734-C697-4E59-B116-F559152CF3EE}" type="presParOf" srcId="{054480DE-8F04-42F2-9430-26D8EFD00AE3}" destId="{0D0EFC56-B137-4F2A-8061-39597EB9FE4D}" srcOrd="1" destOrd="0" presId="urn:microsoft.com/office/officeart/2005/8/layout/hierarchy1"/>
    <dgm:cxn modelId="{2B18B42B-9B69-4E03-AF74-004BF2AD64C2}" type="presParOf" srcId="{0D0EFC56-B137-4F2A-8061-39597EB9FE4D}" destId="{C07B56D0-1533-4A1C-876C-67697B68E038}" srcOrd="0" destOrd="0" presId="urn:microsoft.com/office/officeart/2005/8/layout/hierarchy1"/>
    <dgm:cxn modelId="{59ED9095-4533-414F-8651-EC477ABB0CC7}" type="presParOf" srcId="{C07B56D0-1533-4A1C-876C-67697B68E038}" destId="{B522F792-B809-404F-92CB-E90BB85A4755}" srcOrd="0" destOrd="0" presId="urn:microsoft.com/office/officeart/2005/8/layout/hierarchy1"/>
    <dgm:cxn modelId="{0566A22C-EF32-4007-A0C3-ADC16761E901}" type="presParOf" srcId="{C07B56D0-1533-4A1C-876C-67697B68E038}" destId="{D4404216-5959-4462-907A-25C65FBE7F85}" srcOrd="1" destOrd="0" presId="urn:microsoft.com/office/officeart/2005/8/layout/hierarchy1"/>
    <dgm:cxn modelId="{AD4AD903-6DF9-4A91-9AD5-C4AA1A3D2AAB}" type="presParOf" srcId="{0D0EFC56-B137-4F2A-8061-39597EB9FE4D}" destId="{B3E0FBF6-C90D-461F-998D-E0BEE9B0F4B1}" srcOrd="1" destOrd="0" presId="urn:microsoft.com/office/officeart/2005/8/layout/hierarchy1"/>
    <dgm:cxn modelId="{EF96C695-7F39-4047-A8B4-0FEBC2F59E9D}" type="presParOf" srcId="{054480DE-8F04-42F2-9430-26D8EFD00AE3}" destId="{F843F775-D6D5-4D31-99B2-53CF5740CF74}" srcOrd="2" destOrd="0" presId="urn:microsoft.com/office/officeart/2005/8/layout/hierarchy1"/>
    <dgm:cxn modelId="{678C12BD-0A5C-4431-8911-58622FC74864}" type="presParOf" srcId="{054480DE-8F04-42F2-9430-26D8EFD00AE3}" destId="{C7BE6A02-409A-4D5B-8AAE-1A901350F278}" srcOrd="3" destOrd="0" presId="urn:microsoft.com/office/officeart/2005/8/layout/hierarchy1"/>
    <dgm:cxn modelId="{4BBFD231-DE27-45BC-A15F-A88CE2591A0E}" type="presParOf" srcId="{C7BE6A02-409A-4D5B-8AAE-1A901350F278}" destId="{37C3C435-E8BF-460B-BCD4-C36FFD09D281}" srcOrd="0" destOrd="0" presId="urn:microsoft.com/office/officeart/2005/8/layout/hierarchy1"/>
    <dgm:cxn modelId="{3CE04A9C-0323-417A-BD4F-0E63766B0BEA}" type="presParOf" srcId="{37C3C435-E8BF-460B-BCD4-C36FFD09D281}" destId="{03AC788B-D375-405F-AB2D-77EBD9DEA008}" srcOrd="0" destOrd="0" presId="urn:microsoft.com/office/officeart/2005/8/layout/hierarchy1"/>
    <dgm:cxn modelId="{A039AEF9-B66E-4AE4-BEC1-7AFC1ECB4ED5}" type="presParOf" srcId="{37C3C435-E8BF-460B-BCD4-C36FFD09D281}" destId="{68D26A57-363E-42CE-A48B-A7027FEFD9BB}" srcOrd="1" destOrd="0" presId="urn:microsoft.com/office/officeart/2005/8/layout/hierarchy1"/>
    <dgm:cxn modelId="{B72D8B06-4D52-4E42-BAD8-5B6A6176FC26}" type="presParOf" srcId="{C7BE6A02-409A-4D5B-8AAE-1A901350F278}" destId="{87D54925-87BC-45C6-9457-04B0903F09B2}" srcOrd="1" destOrd="0" presId="urn:microsoft.com/office/officeart/2005/8/layout/hierarchy1"/>
    <dgm:cxn modelId="{1CC01F56-F26D-44D2-931E-819D9D51EA9E}" type="presParOf" srcId="{7807604A-8C3B-4C15-A9FA-6A2371A769EE}" destId="{35193EF4-7A47-4CE0-9F50-C060A3105300}" srcOrd="2" destOrd="0" presId="urn:microsoft.com/office/officeart/2005/8/layout/hierarchy1"/>
    <dgm:cxn modelId="{F06BCF04-3BDA-47CC-A1E0-6A8AA5AE538D}" type="presParOf" srcId="{7807604A-8C3B-4C15-A9FA-6A2371A769EE}" destId="{343B791C-790E-4245-9264-7F4EB7A9E352}" srcOrd="3" destOrd="0" presId="urn:microsoft.com/office/officeart/2005/8/layout/hierarchy1"/>
    <dgm:cxn modelId="{4931683F-BA3A-4250-8305-C0BDA457B391}" type="presParOf" srcId="{343B791C-790E-4245-9264-7F4EB7A9E352}" destId="{41211AC7-8F0F-4014-B74E-06403BABE2D8}" srcOrd="0" destOrd="0" presId="urn:microsoft.com/office/officeart/2005/8/layout/hierarchy1"/>
    <dgm:cxn modelId="{A6C88E7F-34BC-4C20-B82B-E2167D66D76E}" type="presParOf" srcId="{41211AC7-8F0F-4014-B74E-06403BABE2D8}" destId="{381EB7E9-1CDF-41C8-A1E6-E8977D201C79}" srcOrd="0" destOrd="0" presId="urn:microsoft.com/office/officeart/2005/8/layout/hierarchy1"/>
    <dgm:cxn modelId="{C57C1337-530E-4580-B353-8D186AFFD374}" type="presParOf" srcId="{41211AC7-8F0F-4014-B74E-06403BABE2D8}" destId="{A01AC53C-8AD4-4A10-8AA6-BBD82DF8D28E}" srcOrd="1" destOrd="0" presId="urn:microsoft.com/office/officeart/2005/8/layout/hierarchy1"/>
    <dgm:cxn modelId="{F81C6CA2-D1EA-48EF-9D34-A14D513E34AB}" type="presParOf" srcId="{343B791C-790E-4245-9264-7F4EB7A9E352}" destId="{51E496B1-7460-4035-83D7-48B2B069DEB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193EF4-7A47-4CE0-9F50-C060A3105300}">
      <dsp:nvSpPr>
        <dsp:cNvPr id="0" name=""/>
        <dsp:cNvSpPr/>
      </dsp:nvSpPr>
      <dsp:spPr>
        <a:xfrm>
          <a:off x="2812195" y="1076263"/>
          <a:ext cx="2784698" cy="523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287"/>
              </a:lnTo>
              <a:lnTo>
                <a:pt x="2784698" y="362287"/>
              </a:lnTo>
              <a:lnTo>
                <a:pt x="2784698" y="5239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43F775-D6D5-4D31-99B2-53CF5740CF74}">
      <dsp:nvSpPr>
        <dsp:cNvPr id="0" name=""/>
        <dsp:cNvSpPr/>
      </dsp:nvSpPr>
      <dsp:spPr>
        <a:xfrm>
          <a:off x="1939288" y="2708260"/>
          <a:ext cx="1905005" cy="492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486"/>
              </a:lnTo>
              <a:lnTo>
                <a:pt x="1905005" y="330486"/>
              </a:lnTo>
              <a:lnTo>
                <a:pt x="1905005" y="492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B3D454-F8DE-4BF2-8F17-25F2683B2D1D}">
      <dsp:nvSpPr>
        <dsp:cNvPr id="0" name=""/>
        <dsp:cNvSpPr/>
      </dsp:nvSpPr>
      <dsp:spPr>
        <a:xfrm>
          <a:off x="1177291" y="2708260"/>
          <a:ext cx="761996" cy="525453"/>
        </a:xfrm>
        <a:custGeom>
          <a:avLst/>
          <a:gdLst/>
          <a:ahLst/>
          <a:cxnLst/>
          <a:rect l="0" t="0" r="0" b="0"/>
          <a:pathLst>
            <a:path>
              <a:moveTo>
                <a:pt x="761996" y="0"/>
              </a:moveTo>
              <a:lnTo>
                <a:pt x="761996" y="363801"/>
              </a:lnTo>
              <a:lnTo>
                <a:pt x="0" y="363801"/>
              </a:lnTo>
              <a:lnTo>
                <a:pt x="0" y="5254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140096-7EE6-4289-BC99-DC07FA1A7909}">
      <dsp:nvSpPr>
        <dsp:cNvPr id="0" name=""/>
        <dsp:cNvSpPr/>
      </dsp:nvSpPr>
      <dsp:spPr>
        <a:xfrm>
          <a:off x="1939288" y="1076263"/>
          <a:ext cx="872907" cy="523939"/>
        </a:xfrm>
        <a:custGeom>
          <a:avLst/>
          <a:gdLst/>
          <a:ahLst/>
          <a:cxnLst/>
          <a:rect l="0" t="0" r="0" b="0"/>
          <a:pathLst>
            <a:path>
              <a:moveTo>
                <a:pt x="872907" y="0"/>
              </a:moveTo>
              <a:lnTo>
                <a:pt x="872907" y="362287"/>
              </a:lnTo>
              <a:lnTo>
                <a:pt x="0" y="362287"/>
              </a:lnTo>
              <a:lnTo>
                <a:pt x="0" y="5239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C978EB-281A-4915-8E83-57EEC8DA0696}">
      <dsp:nvSpPr>
        <dsp:cNvPr id="0" name=""/>
        <dsp:cNvSpPr/>
      </dsp:nvSpPr>
      <dsp:spPr>
        <a:xfrm>
          <a:off x="1939709" y="-31794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5DD15-E8F5-413B-96FE-8C9A3DA79F1A}">
      <dsp:nvSpPr>
        <dsp:cNvPr id="0" name=""/>
        <dsp:cNvSpPr/>
      </dsp:nvSpPr>
      <dsp:spPr>
        <a:xfrm>
          <a:off x="2133594" y="152397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Are there good arguments which justify slavery?</a:t>
          </a:r>
          <a:endParaRPr lang="en-GB" sz="1400" kern="1200" dirty="0"/>
        </a:p>
      </dsp:txBody>
      <dsp:txXfrm>
        <a:off x="2133594" y="152397"/>
        <a:ext cx="1744972" cy="1108057"/>
      </dsp:txXfrm>
    </dsp:sp>
    <dsp:sp modelId="{2F0FABFB-76A9-45EE-B2C6-EE3B2628649F}">
      <dsp:nvSpPr>
        <dsp:cNvPr id="0" name=""/>
        <dsp:cNvSpPr/>
      </dsp:nvSpPr>
      <dsp:spPr>
        <a:xfrm>
          <a:off x="1066802" y="1600202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243B71-C16B-4809-8BAC-D905319EA64C}">
      <dsp:nvSpPr>
        <dsp:cNvPr id="0" name=""/>
        <dsp:cNvSpPr/>
      </dsp:nvSpPr>
      <dsp:spPr>
        <a:xfrm>
          <a:off x="1260687" y="1784394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Do the rich and powerful continue to oppose abolitionism anyway?</a:t>
          </a:r>
          <a:endParaRPr lang="en-GB" sz="1400" kern="1200" dirty="0"/>
        </a:p>
      </dsp:txBody>
      <dsp:txXfrm>
        <a:off x="1260687" y="1784394"/>
        <a:ext cx="1744972" cy="1108057"/>
      </dsp:txXfrm>
    </dsp:sp>
    <dsp:sp modelId="{B522F792-B809-404F-92CB-E90BB85A4755}">
      <dsp:nvSpPr>
        <dsp:cNvPr id="0" name=""/>
        <dsp:cNvSpPr/>
      </dsp:nvSpPr>
      <dsp:spPr>
        <a:xfrm>
          <a:off x="304805" y="3233713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404216-5959-4462-907A-25C65FBE7F85}">
      <dsp:nvSpPr>
        <dsp:cNvPr id="0" name=""/>
        <dsp:cNvSpPr/>
      </dsp:nvSpPr>
      <dsp:spPr>
        <a:xfrm>
          <a:off x="498691" y="3417905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Good. We can abolish slavery.</a:t>
          </a:r>
          <a:endParaRPr lang="en-GB" sz="1400" kern="1200" dirty="0"/>
        </a:p>
      </dsp:txBody>
      <dsp:txXfrm>
        <a:off x="498691" y="3417905"/>
        <a:ext cx="1744972" cy="1108057"/>
      </dsp:txXfrm>
    </dsp:sp>
    <dsp:sp modelId="{03AC788B-D375-405F-AB2D-77EBD9DEA008}">
      <dsp:nvSpPr>
        <dsp:cNvPr id="0" name=""/>
        <dsp:cNvSpPr/>
      </dsp:nvSpPr>
      <dsp:spPr>
        <a:xfrm>
          <a:off x="2971808" y="3200398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D26A57-363E-42CE-A48B-A7027FEFD9BB}">
      <dsp:nvSpPr>
        <dsp:cNvPr id="0" name=""/>
        <dsp:cNvSpPr/>
      </dsp:nvSpPr>
      <dsp:spPr>
        <a:xfrm>
          <a:off x="3165693" y="3384590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We </a:t>
          </a:r>
          <a:r>
            <a:rPr lang="en-GB" sz="1400" kern="1200" dirty="0" smtClean="0">
              <a:solidFill>
                <a:srgbClr val="FF0000"/>
              </a:solidFill>
            </a:rPr>
            <a:t>keep arguing and campaigning</a:t>
          </a:r>
          <a:r>
            <a:rPr lang="en-GB" sz="1400" kern="1200" dirty="0" smtClean="0"/>
            <a:t>. They don’t have a good argument.</a:t>
          </a:r>
          <a:endParaRPr lang="en-GB" sz="1400" kern="1200" dirty="0"/>
        </a:p>
      </dsp:txBody>
      <dsp:txXfrm>
        <a:off x="3165693" y="3384590"/>
        <a:ext cx="1744972" cy="1108057"/>
      </dsp:txXfrm>
    </dsp:sp>
    <dsp:sp modelId="{381EB7E9-1CDF-41C8-A1E6-E8977D201C79}">
      <dsp:nvSpPr>
        <dsp:cNvPr id="0" name=""/>
        <dsp:cNvSpPr/>
      </dsp:nvSpPr>
      <dsp:spPr>
        <a:xfrm>
          <a:off x="4724408" y="1600202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1AC53C-8AD4-4A10-8AA6-BBD82DF8D28E}">
      <dsp:nvSpPr>
        <dsp:cNvPr id="0" name=""/>
        <dsp:cNvSpPr/>
      </dsp:nvSpPr>
      <dsp:spPr>
        <a:xfrm>
          <a:off x="4918293" y="1784394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We can reject the abolitionists, and can continue using slaves.</a:t>
          </a:r>
          <a:endParaRPr lang="en-GB" sz="1400" kern="1200" dirty="0"/>
        </a:p>
      </dsp:txBody>
      <dsp:txXfrm>
        <a:off x="4918293" y="1784394"/>
        <a:ext cx="1744972" cy="110805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193EF4-7A47-4CE0-9F50-C060A3105300}">
      <dsp:nvSpPr>
        <dsp:cNvPr id="0" name=""/>
        <dsp:cNvSpPr/>
      </dsp:nvSpPr>
      <dsp:spPr>
        <a:xfrm>
          <a:off x="2812195" y="1076263"/>
          <a:ext cx="2784698" cy="523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287"/>
              </a:lnTo>
              <a:lnTo>
                <a:pt x="2784698" y="362287"/>
              </a:lnTo>
              <a:lnTo>
                <a:pt x="2784698" y="5239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43F775-D6D5-4D31-99B2-53CF5740CF74}">
      <dsp:nvSpPr>
        <dsp:cNvPr id="0" name=""/>
        <dsp:cNvSpPr/>
      </dsp:nvSpPr>
      <dsp:spPr>
        <a:xfrm>
          <a:off x="1939288" y="2708260"/>
          <a:ext cx="1905005" cy="492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486"/>
              </a:lnTo>
              <a:lnTo>
                <a:pt x="1905005" y="330486"/>
              </a:lnTo>
              <a:lnTo>
                <a:pt x="1905005" y="49213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B3D454-F8DE-4BF2-8F17-25F2683B2D1D}">
      <dsp:nvSpPr>
        <dsp:cNvPr id="0" name=""/>
        <dsp:cNvSpPr/>
      </dsp:nvSpPr>
      <dsp:spPr>
        <a:xfrm>
          <a:off x="1177291" y="2708260"/>
          <a:ext cx="761996" cy="525453"/>
        </a:xfrm>
        <a:custGeom>
          <a:avLst/>
          <a:gdLst/>
          <a:ahLst/>
          <a:cxnLst/>
          <a:rect l="0" t="0" r="0" b="0"/>
          <a:pathLst>
            <a:path>
              <a:moveTo>
                <a:pt x="761996" y="0"/>
              </a:moveTo>
              <a:lnTo>
                <a:pt x="761996" y="363801"/>
              </a:lnTo>
              <a:lnTo>
                <a:pt x="0" y="363801"/>
              </a:lnTo>
              <a:lnTo>
                <a:pt x="0" y="5254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140096-7EE6-4289-BC99-DC07FA1A7909}">
      <dsp:nvSpPr>
        <dsp:cNvPr id="0" name=""/>
        <dsp:cNvSpPr/>
      </dsp:nvSpPr>
      <dsp:spPr>
        <a:xfrm>
          <a:off x="1939288" y="1076263"/>
          <a:ext cx="872907" cy="523939"/>
        </a:xfrm>
        <a:custGeom>
          <a:avLst/>
          <a:gdLst/>
          <a:ahLst/>
          <a:cxnLst/>
          <a:rect l="0" t="0" r="0" b="0"/>
          <a:pathLst>
            <a:path>
              <a:moveTo>
                <a:pt x="872907" y="0"/>
              </a:moveTo>
              <a:lnTo>
                <a:pt x="872907" y="362287"/>
              </a:lnTo>
              <a:lnTo>
                <a:pt x="0" y="362287"/>
              </a:lnTo>
              <a:lnTo>
                <a:pt x="0" y="5239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C978EB-281A-4915-8E83-57EEC8DA0696}">
      <dsp:nvSpPr>
        <dsp:cNvPr id="0" name=""/>
        <dsp:cNvSpPr/>
      </dsp:nvSpPr>
      <dsp:spPr>
        <a:xfrm>
          <a:off x="1939709" y="-31794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5DD15-E8F5-413B-96FE-8C9A3DA79F1A}">
      <dsp:nvSpPr>
        <dsp:cNvPr id="0" name=""/>
        <dsp:cNvSpPr/>
      </dsp:nvSpPr>
      <dsp:spPr>
        <a:xfrm>
          <a:off x="2133594" y="152397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Are there good arguments which justify slavery?</a:t>
          </a:r>
          <a:endParaRPr lang="en-GB" sz="1400" kern="1200" dirty="0"/>
        </a:p>
      </dsp:txBody>
      <dsp:txXfrm>
        <a:off x="2133594" y="152397"/>
        <a:ext cx="1744972" cy="1108057"/>
      </dsp:txXfrm>
    </dsp:sp>
    <dsp:sp modelId="{2F0FABFB-76A9-45EE-B2C6-EE3B2628649F}">
      <dsp:nvSpPr>
        <dsp:cNvPr id="0" name=""/>
        <dsp:cNvSpPr/>
      </dsp:nvSpPr>
      <dsp:spPr>
        <a:xfrm>
          <a:off x="1066802" y="1600202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243B71-C16B-4809-8BAC-D905319EA64C}">
      <dsp:nvSpPr>
        <dsp:cNvPr id="0" name=""/>
        <dsp:cNvSpPr/>
      </dsp:nvSpPr>
      <dsp:spPr>
        <a:xfrm>
          <a:off x="1260687" y="1784394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Do the rich and powerful continue to oppose abolitionism anyway?</a:t>
          </a:r>
          <a:endParaRPr lang="en-GB" sz="1400" kern="1200" dirty="0"/>
        </a:p>
      </dsp:txBody>
      <dsp:txXfrm>
        <a:off x="1260687" y="1784394"/>
        <a:ext cx="1744972" cy="1108057"/>
      </dsp:txXfrm>
    </dsp:sp>
    <dsp:sp modelId="{B522F792-B809-404F-92CB-E90BB85A4755}">
      <dsp:nvSpPr>
        <dsp:cNvPr id="0" name=""/>
        <dsp:cNvSpPr/>
      </dsp:nvSpPr>
      <dsp:spPr>
        <a:xfrm>
          <a:off x="304805" y="3233713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404216-5959-4462-907A-25C65FBE7F85}">
      <dsp:nvSpPr>
        <dsp:cNvPr id="0" name=""/>
        <dsp:cNvSpPr/>
      </dsp:nvSpPr>
      <dsp:spPr>
        <a:xfrm>
          <a:off x="498691" y="3417905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Good. We can abolish slavery.</a:t>
          </a:r>
          <a:endParaRPr lang="en-GB" sz="1400" kern="1200" dirty="0"/>
        </a:p>
      </dsp:txBody>
      <dsp:txXfrm>
        <a:off x="498691" y="3417905"/>
        <a:ext cx="1744972" cy="1108057"/>
      </dsp:txXfrm>
    </dsp:sp>
    <dsp:sp modelId="{03AC788B-D375-405F-AB2D-77EBD9DEA008}">
      <dsp:nvSpPr>
        <dsp:cNvPr id="0" name=""/>
        <dsp:cNvSpPr/>
      </dsp:nvSpPr>
      <dsp:spPr>
        <a:xfrm>
          <a:off x="2971808" y="3200398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D26A57-363E-42CE-A48B-A7027FEFD9BB}">
      <dsp:nvSpPr>
        <dsp:cNvPr id="0" name=""/>
        <dsp:cNvSpPr/>
      </dsp:nvSpPr>
      <dsp:spPr>
        <a:xfrm>
          <a:off x="3165693" y="3384590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Oh, never mind.</a:t>
          </a:r>
          <a:endParaRPr lang="en-GB" sz="1400" kern="1200" dirty="0"/>
        </a:p>
      </dsp:txBody>
      <dsp:txXfrm>
        <a:off x="3165693" y="3384590"/>
        <a:ext cx="1744972" cy="1108057"/>
      </dsp:txXfrm>
    </dsp:sp>
    <dsp:sp modelId="{381EB7E9-1CDF-41C8-A1E6-E8977D201C79}">
      <dsp:nvSpPr>
        <dsp:cNvPr id="0" name=""/>
        <dsp:cNvSpPr/>
      </dsp:nvSpPr>
      <dsp:spPr>
        <a:xfrm>
          <a:off x="4724408" y="1600202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1AC53C-8AD4-4A10-8AA6-BBD82DF8D28E}">
      <dsp:nvSpPr>
        <dsp:cNvPr id="0" name=""/>
        <dsp:cNvSpPr/>
      </dsp:nvSpPr>
      <dsp:spPr>
        <a:xfrm>
          <a:off x="4918293" y="1784394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We can reject the abolitionists, and can continue using slaves.</a:t>
          </a:r>
          <a:endParaRPr lang="en-GB" sz="1400" kern="1200" dirty="0"/>
        </a:p>
      </dsp:txBody>
      <dsp:txXfrm>
        <a:off x="4918293" y="1784394"/>
        <a:ext cx="1744972" cy="110805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193EF4-7A47-4CE0-9F50-C060A3105300}">
      <dsp:nvSpPr>
        <dsp:cNvPr id="0" name=""/>
        <dsp:cNvSpPr/>
      </dsp:nvSpPr>
      <dsp:spPr>
        <a:xfrm>
          <a:off x="2812195" y="1076263"/>
          <a:ext cx="2784698" cy="523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2287"/>
              </a:lnTo>
              <a:lnTo>
                <a:pt x="2784698" y="362287"/>
              </a:lnTo>
              <a:lnTo>
                <a:pt x="2784698" y="5239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43F775-D6D5-4D31-99B2-53CF5740CF74}">
      <dsp:nvSpPr>
        <dsp:cNvPr id="0" name=""/>
        <dsp:cNvSpPr/>
      </dsp:nvSpPr>
      <dsp:spPr>
        <a:xfrm>
          <a:off x="1939288" y="2708260"/>
          <a:ext cx="1752600" cy="5254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801"/>
              </a:lnTo>
              <a:lnTo>
                <a:pt x="1752600" y="363801"/>
              </a:lnTo>
              <a:lnTo>
                <a:pt x="1752600" y="5254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B3D454-F8DE-4BF2-8F17-25F2683B2D1D}">
      <dsp:nvSpPr>
        <dsp:cNvPr id="0" name=""/>
        <dsp:cNvSpPr/>
      </dsp:nvSpPr>
      <dsp:spPr>
        <a:xfrm>
          <a:off x="1177291" y="2708260"/>
          <a:ext cx="761996" cy="525453"/>
        </a:xfrm>
        <a:custGeom>
          <a:avLst/>
          <a:gdLst/>
          <a:ahLst/>
          <a:cxnLst/>
          <a:rect l="0" t="0" r="0" b="0"/>
          <a:pathLst>
            <a:path>
              <a:moveTo>
                <a:pt x="761996" y="0"/>
              </a:moveTo>
              <a:lnTo>
                <a:pt x="761996" y="363801"/>
              </a:lnTo>
              <a:lnTo>
                <a:pt x="0" y="363801"/>
              </a:lnTo>
              <a:lnTo>
                <a:pt x="0" y="5254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140096-7EE6-4289-BC99-DC07FA1A7909}">
      <dsp:nvSpPr>
        <dsp:cNvPr id="0" name=""/>
        <dsp:cNvSpPr/>
      </dsp:nvSpPr>
      <dsp:spPr>
        <a:xfrm>
          <a:off x="1939288" y="1076263"/>
          <a:ext cx="872907" cy="523939"/>
        </a:xfrm>
        <a:custGeom>
          <a:avLst/>
          <a:gdLst/>
          <a:ahLst/>
          <a:cxnLst/>
          <a:rect l="0" t="0" r="0" b="0"/>
          <a:pathLst>
            <a:path>
              <a:moveTo>
                <a:pt x="872907" y="0"/>
              </a:moveTo>
              <a:lnTo>
                <a:pt x="872907" y="362287"/>
              </a:lnTo>
              <a:lnTo>
                <a:pt x="0" y="362287"/>
              </a:lnTo>
              <a:lnTo>
                <a:pt x="0" y="52393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C978EB-281A-4915-8E83-57EEC8DA0696}">
      <dsp:nvSpPr>
        <dsp:cNvPr id="0" name=""/>
        <dsp:cNvSpPr/>
      </dsp:nvSpPr>
      <dsp:spPr>
        <a:xfrm>
          <a:off x="1939709" y="-31794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C5DD15-E8F5-413B-96FE-8C9A3DA79F1A}">
      <dsp:nvSpPr>
        <dsp:cNvPr id="0" name=""/>
        <dsp:cNvSpPr/>
      </dsp:nvSpPr>
      <dsp:spPr>
        <a:xfrm>
          <a:off x="2133594" y="152397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Are there good arguments which justify the rejection of the recommendations?</a:t>
          </a:r>
          <a:endParaRPr lang="en-GB" sz="1300" kern="1200" dirty="0"/>
        </a:p>
      </dsp:txBody>
      <dsp:txXfrm>
        <a:off x="2133594" y="152397"/>
        <a:ext cx="1744972" cy="1108057"/>
      </dsp:txXfrm>
    </dsp:sp>
    <dsp:sp modelId="{2F0FABFB-76A9-45EE-B2C6-EE3B2628649F}">
      <dsp:nvSpPr>
        <dsp:cNvPr id="0" name=""/>
        <dsp:cNvSpPr/>
      </dsp:nvSpPr>
      <dsp:spPr>
        <a:xfrm>
          <a:off x="1066802" y="1600202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243B71-C16B-4809-8BAC-D905319EA64C}">
      <dsp:nvSpPr>
        <dsp:cNvPr id="0" name=""/>
        <dsp:cNvSpPr/>
      </dsp:nvSpPr>
      <dsp:spPr>
        <a:xfrm>
          <a:off x="1260687" y="1784394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Do the Professional Institutions continue to oppose the recommendations anyway.</a:t>
          </a:r>
          <a:endParaRPr lang="en-GB" sz="1300" kern="1200" dirty="0"/>
        </a:p>
      </dsp:txBody>
      <dsp:txXfrm>
        <a:off x="1260687" y="1784394"/>
        <a:ext cx="1744972" cy="1108057"/>
      </dsp:txXfrm>
    </dsp:sp>
    <dsp:sp modelId="{B522F792-B809-404F-92CB-E90BB85A4755}">
      <dsp:nvSpPr>
        <dsp:cNvPr id="0" name=""/>
        <dsp:cNvSpPr/>
      </dsp:nvSpPr>
      <dsp:spPr>
        <a:xfrm>
          <a:off x="304805" y="3233713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404216-5959-4462-907A-25C65FBE7F85}">
      <dsp:nvSpPr>
        <dsp:cNvPr id="0" name=""/>
        <dsp:cNvSpPr/>
      </dsp:nvSpPr>
      <dsp:spPr>
        <a:xfrm>
          <a:off x="498691" y="3417905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Good. We can start implementing the recommendations.</a:t>
          </a:r>
          <a:endParaRPr lang="en-GB" sz="1300" kern="1200" dirty="0"/>
        </a:p>
      </dsp:txBody>
      <dsp:txXfrm>
        <a:off x="498691" y="3417905"/>
        <a:ext cx="1744972" cy="1108057"/>
      </dsp:txXfrm>
    </dsp:sp>
    <dsp:sp modelId="{03AC788B-D375-405F-AB2D-77EBD9DEA008}">
      <dsp:nvSpPr>
        <dsp:cNvPr id="0" name=""/>
        <dsp:cNvSpPr/>
      </dsp:nvSpPr>
      <dsp:spPr>
        <a:xfrm>
          <a:off x="2819402" y="3233713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D26A57-363E-42CE-A48B-A7027FEFD9BB}">
      <dsp:nvSpPr>
        <dsp:cNvPr id="0" name=""/>
        <dsp:cNvSpPr/>
      </dsp:nvSpPr>
      <dsp:spPr>
        <a:xfrm>
          <a:off x="3013288" y="3417905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Keep </a:t>
          </a:r>
          <a:r>
            <a:rPr lang="en-GB" sz="1300" i="1" kern="1200" dirty="0" smtClean="0"/>
            <a:t>pressure</a:t>
          </a:r>
          <a:r>
            <a:rPr lang="en-GB" sz="1300" kern="1200" dirty="0" smtClean="0"/>
            <a:t> on them to change. They don’t have a good argument.</a:t>
          </a:r>
          <a:endParaRPr lang="en-GB" sz="1300" kern="1200" dirty="0"/>
        </a:p>
      </dsp:txBody>
      <dsp:txXfrm>
        <a:off x="3013288" y="3417905"/>
        <a:ext cx="1744972" cy="1108057"/>
      </dsp:txXfrm>
    </dsp:sp>
    <dsp:sp modelId="{381EB7E9-1CDF-41C8-A1E6-E8977D201C79}">
      <dsp:nvSpPr>
        <dsp:cNvPr id="0" name=""/>
        <dsp:cNvSpPr/>
      </dsp:nvSpPr>
      <dsp:spPr>
        <a:xfrm>
          <a:off x="4724408" y="1600202"/>
          <a:ext cx="1744972" cy="11080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1AC53C-8AD4-4A10-8AA6-BBD82DF8D28E}">
      <dsp:nvSpPr>
        <dsp:cNvPr id="0" name=""/>
        <dsp:cNvSpPr/>
      </dsp:nvSpPr>
      <dsp:spPr>
        <a:xfrm>
          <a:off x="4918293" y="1784394"/>
          <a:ext cx="1744972" cy="11080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 smtClean="0"/>
            <a:t>We can reject the recommendations (once the arguments have been presented)</a:t>
          </a:r>
          <a:endParaRPr lang="en-GB" sz="1300" kern="1200" dirty="0"/>
        </a:p>
      </dsp:txBody>
      <dsp:txXfrm>
        <a:off x="4918293" y="1784394"/>
        <a:ext cx="1744972" cy="11080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Bringing the Principles to Life: making the standards stick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Rob Lawlor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Qualifications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Maybe my criticism here is </a:t>
            </a:r>
            <a:r>
              <a:rPr lang="en-GB" dirty="0" smtClean="0"/>
              <a:t>primarily a </a:t>
            </a:r>
            <a:r>
              <a:rPr lang="en-GB" dirty="0" smtClean="0"/>
              <a:t>criticism of </a:t>
            </a:r>
            <a:r>
              <a:rPr lang="en-GB" dirty="0" smtClean="0"/>
              <a:t>Hamilton.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Was almost 20 years ago.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John </a:t>
            </a:r>
            <a:r>
              <a:rPr lang="en-GB" dirty="0" err="1" smtClean="0"/>
              <a:t>Uff’s</a:t>
            </a:r>
            <a:r>
              <a:rPr lang="en-GB" dirty="0" smtClean="0"/>
              <a:t> report is better – but also more critical of the profession.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John </a:t>
            </a:r>
            <a:r>
              <a:rPr lang="en-GB" dirty="0" err="1" smtClean="0"/>
              <a:t>Uff</a:t>
            </a:r>
            <a:r>
              <a:rPr lang="en-GB" dirty="0" smtClean="0"/>
              <a:t>, </a:t>
            </a:r>
            <a:r>
              <a:rPr lang="en-GB" i="1" dirty="0" smtClean="0"/>
              <a:t>UK Engineering</a:t>
            </a:r>
            <a:r>
              <a:rPr lang="en-GB" dirty="0" smtClean="0"/>
              <a:t>, 2016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“</a:t>
            </a:r>
            <a:r>
              <a:rPr lang="en-GB" dirty="0" smtClean="0">
                <a:solidFill>
                  <a:srgbClr val="FF0000"/>
                </a:solidFill>
              </a:rPr>
              <a:t>Chartered</a:t>
            </a:r>
            <a:r>
              <a:rPr lang="en-GB" dirty="0" smtClean="0"/>
              <a:t> engineers represent </a:t>
            </a:r>
            <a:r>
              <a:rPr lang="en-GB" dirty="0" smtClean="0">
                <a:solidFill>
                  <a:srgbClr val="FF0000"/>
                </a:solidFill>
              </a:rPr>
              <a:t>only 5%</a:t>
            </a:r>
            <a:r>
              <a:rPr lang="en-GB" dirty="0" smtClean="0"/>
              <a:t> of the engineering community… </a:t>
            </a:r>
            <a:r>
              <a:rPr lang="en-GB" dirty="0" smtClean="0">
                <a:solidFill>
                  <a:srgbClr val="FF0000"/>
                </a:solidFill>
              </a:rPr>
              <a:t>membership</a:t>
            </a:r>
            <a:r>
              <a:rPr lang="en-GB" dirty="0" smtClean="0"/>
              <a:t> of the PEIs (including non-registered members) represent </a:t>
            </a:r>
            <a:r>
              <a:rPr lang="en-GB" dirty="0" smtClean="0">
                <a:solidFill>
                  <a:srgbClr val="FF0000"/>
                </a:solidFill>
              </a:rPr>
              <a:t>only about 15% </a:t>
            </a:r>
            <a:r>
              <a:rPr lang="en-GB" dirty="0" smtClean="0"/>
              <a:t>of that community.” (p. 21)</a:t>
            </a:r>
          </a:p>
          <a:p>
            <a:r>
              <a:rPr lang="en-GB" dirty="0" smtClean="0"/>
              <a:t>P. 50: “while the title [Chartered Engineer] is protected there is </a:t>
            </a:r>
            <a:r>
              <a:rPr lang="en-GB" dirty="0" smtClean="0">
                <a:solidFill>
                  <a:srgbClr val="FF0000"/>
                </a:solidFill>
              </a:rPr>
              <a:t>no requirement </a:t>
            </a:r>
            <a:r>
              <a:rPr lang="en-GB" dirty="0" smtClean="0"/>
              <a:t>for persons undertaking engineering work in the UK to be registered, subject to very limited exceptions.”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Engineering Profession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(Pages 37 and 64)</a:t>
            </a:r>
          </a:p>
          <a:p>
            <a:r>
              <a:rPr lang="en-GB" dirty="0" smtClean="0"/>
              <a:t>Professional </a:t>
            </a:r>
            <a:r>
              <a:rPr lang="en-GB" dirty="0" smtClean="0"/>
              <a:t>institutions are criticised for </a:t>
            </a:r>
            <a:r>
              <a:rPr lang="en-GB" dirty="0" smtClean="0">
                <a:solidFill>
                  <a:srgbClr val="FF0000"/>
                </a:solidFill>
              </a:rPr>
              <a:t>being self-interested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report even seems to question whether professional institutions recognise that they have a duty to the public.</a:t>
            </a:r>
          </a:p>
          <a:p>
            <a:r>
              <a:rPr lang="en-GB" dirty="0" smtClean="0"/>
              <a:t>They </a:t>
            </a:r>
            <a:r>
              <a:rPr lang="en-GB" dirty="0" smtClean="0"/>
              <a:t>are criticised for </a:t>
            </a:r>
            <a:r>
              <a:rPr lang="en-GB" dirty="0" smtClean="0">
                <a:solidFill>
                  <a:srgbClr val="FF0000"/>
                </a:solidFill>
              </a:rPr>
              <a:t>resisting change </a:t>
            </a:r>
            <a:r>
              <a:rPr lang="en-GB" dirty="0" smtClean="0"/>
              <a:t>and preserving the existing structure for </a:t>
            </a:r>
            <a:r>
              <a:rPr lang="en-GB" dirty="0" smtClean="0">
                <a:solidFill>
                  <a:srgbClr val="FF0000"/>
                </a:solidFill>
              </a:rPr>
              <a:t>self-interested reasons</a:t>
            </a:r>
            <a:r>
              <a:rPr lang="en-GB" dirty="0" smtClean="0"/>
              <a:t>. </a:t>
            </a:r>
            <a:endParaRPr lang="en-GB" dirty="0" smtClean="0"/>
          </a:p>
          <a:p>
            <a:r>
              <a:rPr lang="en-GB" dirty="0" smtClean="0"/>
              <a:t>In particular…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Finniston</a:t>
            </a:r>
            <a:r>
              <a:rPr lang="en-GB" dirty="0" smtClean="0"/>
              <a:t> Report, 1980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en-GB" dirty="0" smtClean="0"/>
              <a:t>Recommendations of </a:t>
            </a:r>
            <a:r>
              <a:rPr lang="en-GB" dirty="0" err="1" smtClean="0"/>
              <a:t>Finniston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Recommended “a statutory register of qualified engineers”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Recommended a new “Statutory Engineering Authority, replacing the existing… Institutions.”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/>
            <a:r>
              <a:rPr lang="en-GB" dirty="0" smtClean="0"/>
              <a:t>The professional institutions rejected these proposals </a:t>
            </a:r>
          </a:p>
          <a:p>
            <a:pPr marL="1771650" lvl="3" indent="-514350" algn="r"/>
            <a:r>
              <a:rPr lang="en-GB" sz="2400" dirty="0" smtClean="0"/>
              <a:t>(Quotes from </a:t>
            </a:r>
            <a:r>
              <a:rPr lang="en-GB" sz="2400" dirty="0" err="1" smtClean="0"/>
              <a:t>Uff</a:t>
            </a:r>
            <a:r>
              <a:rPr lang="en-GB" sz="2400" dirty="0" smtClean="0"/>
              <a:t>, p. 51)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On the rejection of </a:t>
            </a:r>
            <a:r>
              <a:rPr lang="en-GB" dirty="0" err="1" smtClean="0"/>
              <a:t>Finniston’s</a:t>
            </a:r>
            <a:r>
              <a:rPr lang="en-GB" dirty="0" smtClean="0"/>
              <a:t> 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“The lesson to be learned from the </a:t>
            </a:r>
            <a:r>
              <a:rPr lang="en-GB" dirty="0" err="1" smtClean="0"/>
              <a:t>Finniston</a:t>
            </a:r>
            <a:r>
              <a:rPr lang="en-GB" dirty="0" smtClean="0"/>
              <a:t> Report is that </a:t>
            </a:r>
            <a:r>
              <a:rPr lang="en-GB" dirty="0" smtClean="0">
                <a:solidFill>
                  <a:srgbClr val="FF0000"/>
                </a:solidFill>
              </a:rPr>
              <a:t>little is to be achieved without the support of the PEIs</a:t>
            </a:r>
            <a:r>
              <a:rPr lang="en-GB" dirty="0" smtClean="0"/>
              <a:t> which have, for well over a century, represented the membership of the profession.” p. 52.</a:t>
            </a:r>
          </a:p>
          <a:p>
            <a:endParaRPr lang="en-GB" dirty="0" smtClean="0"/>
          </a:p>
          <a:p>
            <a:r>
              <a:rPr lang="en-GB" dirty="0" smtClean="0"/>
              <a:t>Is this the right lesson?</a:t>
            </a:r>
          </a:p>
          <a:p>
            <a:r>
              <a:rPr lang="en-GB" dirty="0" smtClean="0"/>
              <a:t>And how do we interpret it?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Consider Other Contexts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e.g. slavery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right approach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0" y="2819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2819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4495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4495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wrong approach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0" y="2819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2819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4495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4495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David </a:t>
            </a:r>
            <a:r>
              <a:rPr lang="en-GB" dirty="0" err="1" smtClean="0"/>
              <a:t>Brion</a:t>
            </a:r>
            <a:r>
              <a:rPr lang="en-GB" dirty="0" smtClean="0"/>
              <a:t> </a:t>
            </a:r>
            <a:r>
              <a:rPr lang="en-GB" dirty="0" smtClean="0"/>
              <a:t>Davis, </a:t>
            </a:r>
            <a:r>
              <a:rPr lang="en-GB" i="1" dirty="0" smtClean="0"/>
              <a:t>Inhuman Bondage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“The abolition of New World slavery depended in large measure on a major transformation in moral perception – on the emergence of writers, speakers, and reformers... who were willing to condemn an institution that had been sanctioned for thousands of years ...”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do we make the standards stick?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GB" dirty="0" smtClean="0"/>
              <a:t>The priorities: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Make sure the principles have teeth</a:t>
            </a:r>
          </a:p>
          <a:p>
            <a:pPr marL="1371600" lvl="2" indent="-457200"/>
            <a:r>
              <a:rPr lang="en-GB" dirty="0" smtClean="0"/>
              <a:t>Imagine we claimed to have a legal system. We had a book of laws, but we had no police, no courts, no trials, and no one was punished. Would we really have a law?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Ensure the principles apply to all engineers</a:t>
            </a:r>
          </a:p>
          <a:p>
            <a:pPr lvl="2"/>
            <a:r>
              <a:rPr lang="en-GB" dirty="0" smtClean="0"/>
              <a:t>Only a fraction of engineers are members of professional institutions.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Refusing to Learn </a:t>
            </a:r>
            <a:r>
              <a:rPr lang="en-GB" dirty="0" err="1" smtClean="0"/>
              <a:t>Uff’s</a:t>
            </a:r>
            <a:r>
              <a:rPr lang="en-GB" dirty="0" smtClean="0"/>
              <a:t> Lesson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0" y="2819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905000" y="2819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4191000" y="4495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Yes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44958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</a:t>
            </a:r>
            <a:endParaRPr lang="en-GB" dirty="0"/>
          </a:p>
        </p:txBody>
      </p:sp>
      <p:sp>
        <p:nvSpPr>
          <p:cNvPr id="9" name="Left Arrow 8"/>
          <p:cNvSpPr/>
          <p:nvPr/>
        </p:nvSpPr>
        <p:spPr>
          <a:xfrm>
            <a:off x="5486400" y="5791200"/>
            <a:ext cx="6858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6248400" y="54864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Note: The claim that they don’t have a good argument is necessarily true </a:t>
            </a:r>
            <a:r>
              <a:rPr lang="en-GB" sz="1200" i="1" dirty="0" smtClean="0">
                <a:solidFill>
                  <a:srgbClr val="FF0000"/>
                </a:solidFill>
              </a:rPr>
              <a:t>if</a:t>
            </a:r>
            <a:r>
              <a:rPr lang="en-GB" sz="1200" dirty="0" smtClean="0"/>
              <a:t> we have got to this part of the flow chart.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Can the Profession Protect the Public?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Can a profession in which only a small fraction of engineers are registered with the PIs claim to be self-regulating? </a:t>
            </a:r>
          </a:p>
          <a:p>
            <a:pPr lvl="0"/>
            <a:r>
              <a:rPr lang="en-GB" dirty="0" smtClean="0"/>
              <a:t>Can it even claim to be a profession?</a:t>
            </a:r>
          </a:p>
          <a:p>
            <a:pPr lvl="0"/>
            <a:r>
              <a:rPr lang="en-GB" dirty="0" smtClean="0"/>
              <a:t>How can the “profession” protect the public from the activities of the majority of engineers who have no affiliation with the PIs?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priorities should be: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Make sure the principles have teeth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Ensure the principles apply to </a:t>
            </a:r>
            <a:r>
              <a:rPr lang="en-GB" i="1" dirty="0" smtClean="0"/>
              <a:t>all</a:t>
            </a:r>
            <a:r>
              <a:rPr lang="en-GB" dirty="0" smtClean="0"/>
              <a:t> engineers</a:t>
            </a:r>
          </a:p>
          <a:p>
            <a:r>
              <a:rPr lang="en-GB" dirty="0" smtClean="0"/>
              <a:t>To achieve this:</a:t>
            </a:r>
          </a:p>
          <a:p>
            <a:pPr lvl="1"/>
            <a:r>
              <a:rPr lang="en-GB" dirty="0" smtClean="0"/>
              <a:t>Develop the profession into a stronger, fully mature, profession.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Achieve This: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Develop the profession into a stronger, fully mature, profession.</a:t>
            </a:r>
          </a:p>
          <a:p>
            <a:pPr lvl="1"/>
            <a:r>
              <a:rPr lang="en-GB" dirty="0" smtClean="0"/>
              <a:t>(Like the medical profession)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Basis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 Reports on the profession in the UK</a:t>
            </a:r>
          </a:p>
          <a:p>
            <a:pPr lvl="1"/>
            <a:r>
              <a:rPr lang="en-GB" dirty="0" smtClean="0"/>
              <a:t>Sir James Hamilton, </a:t>
            </a:r>
            <a:r>
              <a:rPr lang="en-GB" i="1" dirty="0" smtClean="0"/>
              <a:t>The Engineering Profession</a:t>
            </a:r>
            <a:r>
              <a:rPr lang="en-GB" dirty="0" smtClean="0"/>
              <a:t>, 2000</a:t>
            </a:r>
          </a:p>
          <a:p>
            <a:pPr lvl="1"/>
            <a:r>
              <a:rPr lang="en-GB" dirty="0" smtClean="0"/>
              <a:t>John </a:t>
            </a:r>
            <a:r>
              <a:rPr lang="en-GB" dirty="0" err="1" smtClean="0"/>
              <a:t>Uff</a:t>
            </a:r>
            <a:r>
              <a:rPr lang="en-GB" dirty="0" smtClean="0"/>
              <a:t>, </a:t>
            </a:r>
            <a:r>
              <a:rPr lang="en-GB" i="1" dirty="0" smtClean="0"/>
              <a:t>UK Engineering</a:t>
            </a:r>
            <a:r>
              <a:rPr lang="en-GB" dirty="0" smtClean="0"/>
              <a:t>, 2016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My Impression of the Engineering Profession (based on the reports)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profession that, more than anything else, is worried about its own </a:t>
            </a:r>
            <a:r>
              <a:rPr lang="en-GB" dirty="0" smtClean="0">
                <a:solidFill>
                  <a:srgbClr val="FF0000"/>
                </a:solidFill>
              </a:rPr>
              <a:t>status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A lot of focus on how to improve the status of the profession, to attract more people to engineering, and to attract more engineers to be registered.</a:t>
            </a:r>
          </a:p>
          <a:p>
            <a:pPr lvl="1"/>
            <a:r>
              <a:rPr lang="en-GB" dirty="0" smtClean="0"/>
              <a:t>But why?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Not enough focus 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does </a:t>
            </a:r>
            <a:r>
              <a:rPr lang="en-GB" i="1" dirty="0" smtClean="0">
                <a:solidFill>
                  <a:srgbClr val="FF0000"/>
                </a:solidFill>
              </a:rPr>
              <a:t>society</a:t>
            </a:r>
            <a:r>
              <a:rPr lang="en-GB" dirty="0" smtClean="0"/>
              <a:t> need a profession of registered engineers? </a:t>
            </a:r>
          </a:p>
          <a:p>
            <a:r>
              <a:rPr lang="en-GB" dirty="0" smtClean="0"/>
              <a:t>Why does </a:t>
            </a:r>
            <a:r>
              <a:rPr lang="en-GB" i="1" dirty="0" smtClean="0">
                <a:solidFill>
                  <a:srgbClr val="FF0000"/>
                </a:solidFill>
              </a:rPr>
              <a:t>society</a:t>
            </a:r>
            <a:r>
              <a:rPr lang="en-GB" dirty="0" smtClean="0"/>
              <a:t> need to limit what unregistered engineers can do? </a:t>
            </a:r>
          </a:p>
          <a:p>
            <a:r>
              <a:rPr lang="en-GB" i="1" dirty="0" smtClean="0"/>
              <a:t>These</a:t>
            </a:r>
            <a:r>
              <a:rPr lang="en-GB" dirty="0" smtClean="0"/>
              <a:t> questions highlight the </a:t>
            </a:r>
            <a:r>
              <a:rPr lang="en-GB" i="1" dirty="0" smtClean="0"/>
              <a:t>ethical</a:t>
            </a:r>
            <a:r>
              <a:rPr lang="en-GB" dirty="0" smtClean="0"/>
              <a:t> significance and the ethical role of professions.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Hamilton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Hamilton says: </a:t>
            </a:r>
          </a:p>
          <a:p>
            <a:pPr>
              <a:buNone/>
            </a:pPr>
            <a:r>
              <a:rPr lang="en-GB" dirty="0" smtClean="0"/>
              <a:t>	“The usual argument is that the only effective way to </a:t>
            </a:r>
            <a:r>
              <a:rPr lang="en-GB" dirty="0" smtClean="0">
                <a:solidFill>
                  <a:srgbClr val="FF0000"/>
                </a:solidFill>
              </a:rPr>
              <a:t>improve the standing </a:t>
            </a:r>
            <a:r>
              <a:rPr lang="en-GB" dirty="0" smtClean="0"/>
              <a:t>of the profession in this country is …. </a:t>
            </a:r>
            <a:r>
              <a:rPr lang="en-GB" dirty="0" smtClean="0">
                <a:solidFill>
                  <a:srgbClr val="FF0000"/>
                </a:solidFill>
              </a:rPr>
              <a:t>Licensing</a:t>
            </a:r>
            <a:r>
              <a:rPr lang="en-GB" dirty="0" smtClean="0"/>
              <a:t>… </a:t>
            </a:r>
            <a:r>
              <a:rPr lang="en-GB" dirty="0" smtClean="0">
                <a:solidFill>
                  <a:srgbClr val="FF0000"/>
                </a:solidFill>
              </a:rPr>
              <a:t>protection</a:t>
            </a:r>
            <a:r>
              <a:rPr lang="en-GB" dirty="0" smtClean="0"/>
              <a:t> of the term engineer… I do not find this line of reasoning persuasive”. </a:t>
            </a:r>
          </a:p>
          <a:p>
            <a:r>
              <a:rPr lang="en-GB" dirty="0" smtClean="0"/>
              <a:t>Comparing this with doctors, Hamilton says:</a:t>
            </a:r>
          </a:p>
          <a:p>
            <a:pPr>
              <a:buNone/>
            </a:pPr>
            <a:r>
              <a:rPr lang="en-GB" dirty="0" smtClean="0"/>
              <a:t>	“their </a:t>
            </a:r>
            <a:r>
              <a:rPr lang="en-GB" dirty="0" smtClean="0">
                <a:solidFill>
                  <a:srgbClr val="FF0000"/>
                </a:solidFill>
              </a:rPr>
              <a:t>status</a:t>
            </a:r>
            <a:r>
              <a:rPr lang="en-GB" dirty="0" smtClean="0"/>
              <a:t> does not depend on licensing.”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Flaw in Hamilton’s Argument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Why are doctors required to be registered in order to practice, and to be able to prescribe drugs or perform surgery etc?</a:t>
            </a:r>
          </a:p>
          <a:p>
            <a:r>
              <a:rPr lang="en-GB" dirty="0" smtClean="0"/>
              <a:t>Why can doctors be struck off if they are found guilty of acting contrary to their code of conduct?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</a:rPr>
              <a:t>Hint: the answer is not “to enhance the status of doctors”!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Flaw in Hamilton’s Argument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Why are doctors required to be registered in order to practice, and to be able to prescribe drugs or perform surgery etc?</a:t>
            </a:r>
          </a:p>
          <a:p>
            <a:r>
              <a:rPr lang="en-GB" dirty="0" smtClean="0"/>
              <a:t>Why can doctors be struck off if they are found guilty of acting contrary to their code of conduct?</a:t>
            </a:r>
          </a:p>
          <a:p>
            <a:endParaRPr lang="en-GB" dirty="0" smtClean="0"/>
          </a:p>
          <a:p>
            <a:r>
              <a:rPr lang="en-GB" dirty="0" smtClean="0"/>
              <a:t>Hint: the answer is not “to enhance the status of doctors”!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970</Words>
  <Application>Microsoft Office PowerPoint</Application>
  <PresentationFormat>On-screen Show (4:3)</PresentationFormat>
  <Paragraphs>111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Bringing the Principles to Life: making the standards stick</vt:lpstr>
      <vt:lpstr>How do we make the standards stick?</vt:lpstr>
      <vt:lpstr>To Achieve This:</vt:lpstr>
      <vt:lpstr>The Basis</vt:lpstr>
      <vt:lpstr>My Impression of the Engineering Profession (based on the reports)</vt:lpstr>
      <vt:lpstr>Not enough focus on</vt:lpstr>
      <vt:lpstr>Hamilton</vt:lpstr>
      <vt:lpstr>The Flaw in Hamilton’s Argument</vt:lpstr>
      <vt:lpstr>The Flaw in Hamilton’s Argument</vt:lpstr>
      <vt:lpstr>Qualifications</vt:lpstr>
      <vt:lpstr>John Uff, UK Engineering, 2016</vt:lpstr>
      <vt:lpstr>Slide 12</vt:lpstr>
      <vt:lpstr>The Engineering Profession</vt:lpstr>
      <vt:lpstr>Finniston Report, 1980</vt:lpstr>
      <vt:lpstr>On the rejection of Finniston’s Recommendations</vt:lpstr>
      <vt:lpstr>Consider Other Contexts</vt:lpstr>
      <vt:lpstr>The right approach</vt:lpstr>
      <vt:lpstr>The wrong approach</vt:lpstr>
      <vt:lpstr>David Brion Davis, Inhuman Bondage</vt:lpstr>
      <vt:lpstr>Refusing to Learn Uff’s Lesson</vt:lpstr>
      <vt:lpstr>Can the Profession Protect the Public?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Priorities</dc:title>
  <dc:creator>Rob Lawlor</dc:creator>
  <cp:lastModifiedBy>Rob Lawlor</cp:lastModifiedBy>
  <cp:revision>36</cp:revision>
  <dcterms:created xsi:type="dcterms:W3CDTF">2006-08-16T00:00:00Z</dcterms:created>
  <dcterms:modified xsi:type="dcterms:W3CDTF">2018-08-31T13:07:40Z</dcterms:modified>
</cp:coreProperties>
</file>