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6"/>
  </p:notesMasterIdLst>
  <p:sldIdLst>
    <p:sldId id="256" r:id="rId2"/>
    <p:sldId id="286" r:id="rId3"/>
    <p:sldId id="287" r:id="rId4"/>
    <p:sldId id="288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6"/>
    <a:srgbClr val="C1004A"/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96" autoAdjust="0"/>
  </p:normalViewPr>
  <p:slideViewPr>
    <p:cSldViewPr snapToGrid="0">
      <p:cViewPr varScale="1">
        <p:scale>
          <a:sx n="69" d="100"/>
          <a:sy n="69" d="100"/>
        </p:scale>
        <p:origin x="113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76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CD8E-E7D3-4F16-BD52-9A257E9FD5AC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A77B3-B3E7-4313-95B1-63CDE4622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6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hote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27th_century_B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77B3-B3E7-4313-95B1-63CDE46227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earliest civil engineer known by name is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mhotep"/>
              </a:rPr>
              <a:t>Imhotep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(Egyptian)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27th century BC"/>
              </a:rPr>
              <a:t>2630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27th century BC"/>
              </a:rPr>
              <a:t>2611 BC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chemist 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Tapputi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Babylonian)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around 1200BC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77B3-B3E7-4313-95B1-63CDE46227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in small amounts … lots of it written by</a:t>
            </a:r>
            <a:r>
              <a:rPr lang="en-GB" baseline="0" dirty="0"/>
              <a:t> amateurs …. And now as all these pieces become crammed together and connected … data protection problems.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77B3-B3E7-4313-95B1-63CDE46227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4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77B3-B3E7-4313-95B1-63CDE46227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6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3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4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8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2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C206-47BD-48AF-A01E-0364BE88950A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221A-2679-4EBD-BA48-95D041E3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78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acker, Cyber Crime, Internet, Security, Cyber, Crime">
            <a:extLst>
              <a:ext uri="{FF2B5EF4-FFF2-40B4-BE49-F238E27FC236}">
                <a16:creationId xmlns:a16="http://schemas.microsoft.com/office/drawing/2014/main" id="{022182A6-3930-874B-ACC6-647E80EA9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" t="4959" r="1177" b="13286"/>
          <a:stretch/>
        </p:blipFill>
        <p:spPr bwMode="auto">
          <a:xfrm>
            <a:off x="-59951" y="4131858"/>
            <a:ext cx="4736636" cy="25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g Data, Data, World, Cloud, Information, Global">
            <a:extLst>
              <a:ext uri="{FF2B5EF4-FFF2-40B4-BE49-F238E27FC236}">
                <a16:creationId xmlns:a16="http://schemas.microsoft.com/office/drawing/2014/main" id="{D10BD4D7-12A8-C04C-843C-162D9F842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4"/>
          <a:stretch/>
        </p:blipFill>
        <p:spPr bwMode="auto">
          <a:xfrm>
            <a:off x="4676685" y="4129375"/>
            <a:ext cx="4467315" cy="25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43" y="2067060"/>
            <a:ext cx="7086600" cy="1368822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b="1" dirty="0"/>
              <a:t>Big Data and Cyber Security</a:t>
            </a:r>
            <a:r>
              <a:rPr lang="en-GB" b="1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Novel Ethical Issues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43" y="3435882"/>
            <a:ext cx="4094489" cy="208279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Professor Kevin Jones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Dean, Faculty of Science and Engineering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5777A-E57A-DF46-B111-ECA4105FB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3" y="733140"/>
            <a:ext cx="34575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Origins: The 1960’s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7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	   First Chemist					First Engineer </a:t>
            </a:r>
          </a:p>
          <a:p>
            <a:pPr marL="0" indent="0">
              <a:buNone/>
            </a:pPr>
            <a:r>
              <a:rPr lang="en-GB" dirty="0"/>
              <a:t>	   around 1200 BC 					around 2630 BC</a:t>
            </a:r>
          </a:p>
        </p:txBody>
      </p:sp>
      <p:pic>
        <p:nvPicPr>
          <p:cNvPr id="1026" name="Picture 2" descr="early-compu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0853"/>
          <a:stretch/>
        </p:blipFill>
        <p:spPr bwMode="auto">
          <a:xfrm>
            <a:off x="628650" y="1690689"/>
            <a:ext cx="7886700" cy="32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emistry icon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4" y="5115319"/>
            <a:ext cx="1204301" cy="12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gyption pyramid icon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29" y="5071510"/>
            <a:ext cx="1234436" cy="12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3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is Everywhere</a:t>
            </a:r>
          </a:p>
        </p:txBody>
      </p:sp>
      <p:pic>
        <p:nvPicPr>
          <p:cNvPr id="2050" name="Picture 2" descr="Image result for internet of thing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154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6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nary Code, Binary, Binary System, Byte, Bits">
            <a:extLst>
              <a:ext uri="{FF2B5EF4-FFF2-40B4-BE49-F238E27FC236}">
                <a16:creationId xmlns:a16="http://schemas.microsoft.com/office/drawing/2014/main" id="{B702CB06-CE2E-F34E-BE62-84C0B0531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" r="64563"/>
          <a:stretch/>
        </p:blipFill>
        <p:spPr bwMode="auto">
          <a:xfrm>
            <a:off x="6400802" y="1965447"/>
            <a:ext cx="2129883" cy="431160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ata protec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1" b="26780"/>
          <a:stretch/>
        </p:blipFill>
        <p:spPr bwMode="auto">
          <a:xfrm flipH="1">
            <a:off x="441080" y="225304"/>
            <a:ext cx="8074269" cy="15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Unique </a:t>
            </a:r>
            <a:r>
              <a:rPr lang="en-GB" b="1" dirty="0" smtClean="0">
                <a:solidFill>
                  <a:schemeClr val="bg1"/>
                </a:solidFill>
              </a:rPr>
              <a:t>Ethical </a:t>
            </a:r>
            <a:r>
              <a:rPr lang="en-GB" b="1" dirty="0">
                <a:solidFill>
                  <a:schemeClr val="bg1"/>
                </a:solidFill>
              </a:rPr>
              <a:t>I</a:t>
            </a:r>
            <a:r>
              <a:rPr lang="en-GB" b="1" dirty="0" smtClean="0">
                <a:solidFill>
                  <a:schemeClr val="bg1"/>
                </a:solidFill>
              </a:rPr>
              <a:t>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44" y="2026342"/>
            <a:ext cx="5839057" cy="4451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Situation</a:t>
            </a:r>
          </a:p>
          <a:p>
            <a:r>
              <a:rPr lang="en-GB" dirty="0"/>
              <a:t>Software is a young discipline, still many amateurs</a:t>
            </a:r>
          </a:p>
          <a:p>
            <a:r>
              <a:rPr lang="en-GB" dirty="0"/>
              <a:t>Software is ubiquitous</a:t>
            </a:r>
          </a:p>
          <a:p>
            <a:r>
              <a:rPr lang="en-GB" dirty="0"/>
              <a:t>Data privacy is also a new right and emergent properties of “big data” are not well understood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Novel Issues</a:t>
            </a:r>
          </a:p>
          <a:p>
            <a:pPr lvl="0"/>
            <a:r>
              <a:rPr lang="en-GB" dirty="0"/>
              <a:t>Accidental, legitimate and nefarious access to previously unimaginable data sets have significant social ramifications</a:t>
            </a:r>
          </a:p>
          <a:p>
            <a:pPr lvl="0"/>
            <a:r>
              <a:rPr lang="en-GB" dirty="0"/>
              <a:t>The general public (and probably government and the engineering profession) are not completely informed in this area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8175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124</Words>
  <Application>Microsoft Office PowerPoint</Application>
  <PresentationFormat>On-screen Show (4:3)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Big Data and Cyber Security  Novel Ethical Issues</vt:lpstr>
      <vt:lpstr>Software Origins: The 1960’s</vt:lpstr>
      <vt:lpstr>Software is Everywhere</vt:lpstr>
      <vt:lpstr>Unique Ethical Issues</vt:lpstr>
    </vt:vector>
  </TitlesOfParts>
  <Company>Plymouth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Cyber Risk</dc:title>
  <dc:creator>Kimberly Tam</dc:creator>
  <cp:lastModifiedBy>Kimberly Tam</cp:lastModifiedBy>
  <cp:revision>138</cp:revision>
  <cp:lastPrinted>2018-06-18T15:34:47Z</cp:lastPrinted>
  <dcterms:created xsi:type="dcterms:W3CDTF">2017-11-02T13:59:35Z</dcterms:created>
  <dcterms:modified xsi:type="dcterms:W3CDTF">2018-08-15T07:59:44Z</dcterms:modified>
</cp:coreProperties>
</file>